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8" r:id="rId5"/>
    <p:sldId id="259" r:id="rId6"/>
    <p:sldId id="260" r:id="rId7"/>
    <p:sldId id="262" r:id="rId8"/>
    <p:sldId id="26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Lst>
  <p:sldSz cx="12188825" cy="6858000"/>
  <p:notesSz cx="6888163" cy="10018713"/>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4595C-8E99-45A1-AF51-470875006191}" v="617" dt="2024-11-15T15:07:22.89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80" autoAdjust="0"/>
  </p:normalViewPr>
  <p:slideViewPr>
    <p:cSldViewPr>
      <p:cViewPr varScale="1">
        <p:scale>
          <a:sx n="78" d="100"/>
          <a:sy n="78" d="100"/>
        </p:scale>
        <p:origin x="878" y="6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Acreman" userId="05415c4dcfc197a9" providerId="LiveId" clId="{5544595C-8E99-45A1-AF51-470875006191}"/>
    <pc:docChg chg="undo custSel addSld delSld modSld sldOrd">
      <pc:chgData name="Andy Acreman" userId="05415c4dcfc197a9" providerId="LiveId" clId="{5544595C-8E99-45A1-AF51-470875006191}" dt="2024-11-15T15:07:22.894" v="1023" actId="13926"/>
      <pc:docMkLst>
        <pc:docMk/>
      </pc:docMkLst>
      <pc:sldChg chg="modSp mod">
        <pc:chgData name="Andy Acreman" userId="05415c4dcfc197a9" providerId="LiveId" clId="{5544595C-8E99-45A1-AF51-470875006191}" dt="2024-11-14T17:02:11.236" v="66" actId="6549"/>
        <pc:sldMkLst>
          <pc:docMk/>
          <pc:sldMk cId="2374421133" sldId="258"/>
        </pc:sldMkLst>
        <pc:spChg chg="mod">
          <ac:chgData name="Andy Acreman" userId="05415c4dcfc197a9" providerId="LiveId" clId="{5544595C-8E99-45A1-AF51-470875006191}" dt="2024-11-14T17:02:06.007" v="64" actId="20577"/>
          <ac:spMkLst>
            <pc:docMk/>
            <pc:sldMk cId="2374421133" sldId="258"/>
            <ac:spMk id="2" creationId="{A3B79554-3B43-2326-5A2E-59994B88AE71}"/>
          </ac:spMkLst>
        </pc:spChg>
        <pc:spChg chg="mod">
          <ac:chgData name="Andy Acreman" userId="05415c4dcfc197a9" providerId="LiveId" clId="{5544595C-8E99-45A1-AF51-470875006191}" dt="2024-11-14T17:02:11.236" v="66" actId="6549"/>
          <ac:spMkLst>
            <pc:docMk/>
            <pc:sldMk cId="2374421133" sldId="258"/>
            <ac:spMk id="3" creationId="{F722ACBA-C582-335E-3C2A-62E983D4E4BE}"/>
          </ac:spMkLst>
        </pc:spChg>
      </pc:sldChg>
      <pc:sldChg chg="modSp modAnim">
        <pc:chgData name="Andy Acreman" userId="05415c4dcfc197a9" providerId="LiveId" clId="{5544595C-8E99-45A1-AF51-470875006191}" dt="2024-11-14T17:30:37.241" v="286"/>
        <pc:sldMkLst>
          <pc:docMk/>
          <pc:sldMk cId="924610303" sldId="259"/>
        </pc:sldMkLst>
        <pc:spChg chg="mod">
          <ac:chgData name="Andy Acreman" userId="05415c4dcfc197a9" providerId="LiveId" clId="{5544595C-8E99-45A1-AF51-470875006191}" dt="2024-11-14T17:30:26.586" v="285" actId="13926"/>
          <ac:spMkLst>
            <pc:docMk/>
            <pc:sldMk cId="924610303" sldId="259"/>
            <ac:spMk id="3" creationId="{E33BFF37-D7C4-BBAB-43EE-24719B9185C0}"/>
          </ac:spMkLst>
        </pc:spChg>
      </pc:sldChg>
      <pc:sldChg chg="modSp mod">
        <pc:chgData name="Andy Acreman" userId="05415c4dcfc197a9" providerId="LiveId" clId="{5544595C-8E99-45A1-AF51-470875006191}" dt="2024-11-15T14:31:44.650" v="861" actId="207"/>
        <pc:sldMkLst>
          <pc:docMk/>
          <pc:sldMk cId="2518919750" sldId="260"/>
        </pc:sldMkLst>
        <pc:spChg chg="mod">
          <ac:chgData name="Andy Acreman" userId="05415c4dcfc197a9" providerId="LiveId" clId="{5544595C-8E99-45A1-AF51-470875006191}" dt="2024-11-15T14:31:44.650" v="861" actId="207"/>
          <ac:spMkLst>
            <pc:docMk/>
            <pc:sldMk cId="2518919750" sldId="260"/>
            <ac:spMk id="3" creationId="{97C3474B-6CF9-5B28-6FB3-43145AC7B040}"/>
          </ac:spMkLst>
        </pc:spChg>
      </pc:sldChg>
      <pc:sldChg chg="del">
        <pc:chgData name="Andy Acreman" userId="05415c4dcfc197a9" providerId="LiveId" clId="{5544595C-8E99-45A1-AF51-470875006191}" dt="2024-11-14T17:20:51.591" v="74" actId="47"/>
        <pc:sldMkLst>
          <pc:docMk/>
          <pc:sldMk cId="2882149838" sldId="261"/>
        </pc:sldMkLst>
      </pc:sldChg>
      <pc:sldChg chg="modSp mod">
        <pc:chgData name="Andy Acreman" userId="05415c4dcfc197a9" providerId="LiveId" clId="{5544595C-8E99-45A1-AF51-470875006191}" dt="2024-11-14T17:26:05.732" v="245" actId="1076"/>
        <pc:sldMkLst>
          <pc:docMk/>
          <pc:sldMk cId="813703336" sldId="262"/>
        </pc:sldMkLst>
        <pc:spChg chg="mod">
          <ac:chgData name="Andy Acreman" userId="05415c4dcfc197a9" providerId="LiveId" clId="{5544595C-8E99-45A1-AF51-470875006191}" dt="2024-11-14T17:26:05.732" v="245" actId="1076"/>
          <ac:spMkLst>
            <pc:docMk/>
            <pc:sldMk cId="813703336" sldId="262"/>
            <ac:spMk id="3" creationId="{E7C3D1B8-020E-DD99-4945-BBBAA325A7CA}"/>
          </ac:spMkLst>
        </pc:spChg>
      </pc:sldChg>
      <pc:sldChg chg="modSp mod modAnim">
        <pc:chgData name="Andy Acreman" userId="05415c4dcfc197a9" providerId="LiveId" clId="{5544595C-8E99-45A1-AF51-470875006191}" dt="2024-11-15T14:33:57.280" v="865" actId="20577"/>
        <pc:sldMkLst>
          <pc:docMk/>
          <pc:sldMk cId="3498439599" sldId="263"/>
        </pc:sldMkLst>
        <pc:spChg chg="mod">
          <ac:chgData name="Andy Acreman" userId="05415c4dcfc197a9" providerId="LiveId" clId="{5544595C-8E99-45A1-AF51-470875006191}" dt="2024-11-14T17:27:05.499" v="262" actId="20577"/>
          <ac:spMkLst>
            <pc:docMk/>
            <pc:sldMk cId="3498439599" sldId="263"/>
            <ac:spMk id="2" creationId="{B7FB5DBB-DC42-4BBE-3683-4EF3AB29622E}"/>
          </ac:spMkLst>
        </pc:spChg>
        <pc:spChg chg="mod">
          <ac:chgData name="Andy Acreman" userId="05415c4dcfc197a9" providerId="LiveId" clId="{5544595C-8E99-45A1-AF51-470875006191}" dt="2024-11-15T14:33:57.280" v="865" actId="20577"/>
          <ac:spMkLst>
            <pc:docMk/>
            <pc:sldMk cId="3498439599" sldId="263"/>
            <ac:spMk id="3" creationId="{E6FE3AE6-1087-8718-5D56-0402E063AEC2}"/>
          </ac:spMkLst>
        </pc:spChg>
      </pc:sldChg>
      <pc:sldChg chg="modSp del modAnim">
        <pc:chgData name="Andy Acreman" userId="05415c4dcfc197a9" providerId="LiveId" clId="{5544595C-8E99-45A1-AF51-470875006191}" dt="2024-11-15T14:30:49.552" v="853" actId="47"/>
        <pc:sldMkLst>
          <pc:docMk/>
          <pc:sldMk cId="124539479" sldId="273"/>
        </pc:sldMkLst>
        <pc:spChg chg="mod">
          <ac:chgData name="Andy Acreman" userId="05415c4dcfc197a9" providerId="LiveId" clId="{5544595C-8E99-45A1-AF51-470875006191}" dt="2024-11-14T17:31:54.449" v="289" actId="6549"/>
          <ac:spMkLst>
            <pc:docMk/>
            <pc:sldMk cId="124539479" sldId="273"/>
            <ac:spMk id="3" creationId="{DEB34E57-7A6E-29B5-5F8C-E6686139E19A}"/>
          </ac:spMkLst>
        </pc:spChg>
      </pc:sldChg>
      <pc:sldChg chg="modSp add mod modAnim">
        <pc:chgData name="Andy Acreman" userId="05415c4dcfc197a9" providerId="LiveId" clId="{5544595C-8E99-45A1-AF51-470875006191}" dt="2024-11-15T14:34:37.163" v="866"/>
        <pc:sldMkLst>
          <pc:docMk/>
          <pc:sldMk cId="2972938386" sldId="274"/>
        </pc:sldMkLst>
        <pc:spChg chg="mod">
          <ac:chgData name="Andy Acreman" userId="05415c4dcfc197a9" providerId="LiveId" clId="{5544595C-8E99-45A1-AF51-470875006191}" dt="2024-11-14T17:35:01.891" v="306" actId="20577"/>
          <ac:spMkLst>
            <pc:docMk/>
            <pc:sldMk cId="2972938386" sldId="274"/>
            <ac:spMk id="2" creationId="{254180E3-1DED-5806-445A-F2CAD8A6A195}"/>
          </ac:spMkLst>
        </pc:spChg>
        <pc:spChg chg="mod">
          <ac:chgData name="Andy Acreman" userId="05415c4dcfc197a9" providerId="LiveId" clId="{5544595C-8E99-45A1-AF51-470875006191}" dt="2024-11-14T17:36:27.964" v="330" actId="13926"/>
          <ac:spMkLst>
            <pc:docMk/>
            <pc:sldMk cId="2972938386" sldId="274"/>
            <ac:spMk id="3" creationId="{708B1695-044A-01B9-6E02-E2B465CE7B69}"/>
          </ac:spMkLst>
        </pc:spChg>
      </pc:sldChg>
      <pc:sldChg chg="modSp add mod modAnim">
        <pc:chgData name="Andy Acreman" userId="05415c4dcfc197a9" providerId="LiveId" clId="{5544595C-8E99-45A1-AF51-470875006191}" dt="2024-11-15T15:07:22.894" v="1023" actId="13926"/>
        <pc:sldMkLst>
          <pc:docMk/>
          <pc:sldMk cId="3938180353" sldId="275"/>
        </pc:sldMkLst>
        <pc:spChg chg="mod">
          <ac:chgData name="Andy Acreman" userId="05415c4dcfc197a9" providerId="LiveId" clId="{5544595C-8E99-45A1-AF51-470875006191}" dt="2024-11-15T15:06:21.249" v="1015" actId="1076"/>
          <ac:spMkLst>
            <pc:docMk/>
            <pc:sldMk cId="3938180353" sldId="275"/>
            <ac:spMk id="2" creationId="{9F97DF2F-D45F-A597-12C6-F6ADBB861409}"/>
          </ac:spMkLst>
        </pc:spChg>
        <pc:spChg chg="mod">
          <ac:chgData name="Andy Acreman" userId="05415c4dcfc197a9" providerId="LiveId" clId="{5544595C-8E99-45A1-AF51-470875006191}" dt="2024-11-15T15:07:22.894" v="1023" actId="13926"/>
          <ac:spMkLst>
            <pc:docMk/>
            <pc:sldMk cId="3938180353" sldId="275"/>
            <ac:spMk id="3" creationId="{11526591-0102-1AF1-E857-4BB653A38F85}"/>
          </ac:spMkLst>
        </pc:spChg>
      </pc:sldChg>
      <pc:sldChg chg="modSp add mod modAnim">
        <pc:chgData name="Andy Acreman" userId="05415c4dcfc197a9" providerId="LiveId" clId="{5544595C-8E99-45A1-AF51-470875006191}" dt="2024-11-15T15:01:39.655" v="1013"/>
        <pc:sldMkLst>
          <pc:docMk/>
          <pc:sldMk cId="3896552565" sldId="276"/>
        </pc:sldMkLst>
        <pc:spChg chg="mod">
          <ac:chgData name="Andy Acreman" userId="05415c4dcfc197a9" providerId="LiveId" clId="{5544595C-8E99-45A1-AF51-470875006191}" dt="2024-11-14T17:38:51.347" v="385" actId="20577"/>
          <ac:spMkLst>
            <pc:docMk/>
            <pc:sldMk cId="3896552565" sldId="276"/>
            <ac:spMk id="2" creationId="{0C4C0A9E-A81A-3E27-0536-1F1428EB3275}"/>
          </ac:spMkLst>
        </pc:spChg>
        <pc:spChg chg="mod">
          <ac:chgData name="Andy Acreman" userId="05415c4dcfc197a9" providerId="LiveId" clId="{5544595C-8E99-45A1-AF51-470875006191}" dt="2024-11-15T14:59:08.759" v="1008" actId="5793"/>
          <ac:spMkLst>
            <pc:docMk/>
            <pc:sldMk cId="3896552565" sldId="276"/>
            <ac:spMk id="3" creationId="{5174137D-3835-CBC4-81E8-37A069056738}"/>
          </ac:spMkLst>
        </pc:spChg>
      </pc:sldChg>
      <pc:sldChg chg="modSp add mod modAnim">
        <pc:chgData name="Andy Acreman" userId="05415c4dcfc197a9" providerId="LiveId" clId="{5544595C-8E99-45A1-AF51-470875006191}" dt="2024-11-15T14:36:43.626" v="872"/>
        <pc:sldMkLst>
          <pc:docMk/>
          <pc:sldMk cId="2131110003" sldId="277"/>
        </pc:sldMkLst>
        <pc:spChg chg="mod">
          <ac:chgData name="Andy Acreman" userId="05415c4dcfc197a9" providerId="LiveId" clId="{5544595C-8E99-45A1-AF51-470875006191}" dt="2024-11-15T13:57:09.347" v="401" actId="20577"/>
          <ac:spMkLst>
            <pc:docMk/>
            <pc:sldMk cId="2131110003" sldId="277"/>
            <ac:spMk id="2" creationId="{75F73A4B-93E0-9BBC-15F1-0D62A4B32A41}"/>
          </ac:spMkLst>
        </pc:spChg>
        <pc:spChg chg="mod">
          <ac:chgData name="Andy Acreman" userId="05415c4dcfc197a9" providerId="LiveId" clId="{5544595C-8E99-45A1-AF51-470875006191}" dt="2024-11-15T13:58:48.150" v="416" actId="20577"/>
          <ac:spMkLst>
            <pc:docMk/>
            <pc:sldMk cId="2131110003" sldId="277"/>
            <ac:spMk id="3" creationId="{53E71181-67EA-ED7E-67F5-C927FC1028BF}"/>
          </ac:spMkLst>
        </pc:spChg>
      </pc:sldChg>
      <pc:sldChg chg="del">
        <pc:chgData name="Andy Acreman" userId="05415c4dcfc197a9" providerId="LiveId" clId="{5544595C-8E99-45A1-AF51-470875006191}" dt="2024-11-14T17:07:09.222" v="71" actId="47"/>
        <pc:sldMkLst>
          <pc:docMk/>
          <pc:sldMk cId="4163737247" sldId="277"/>
        </pc:sldMkLst>
      </pc:sldChg>
      <pc:sldChg chg="modSp add mod modAnim">
        <pc:chgData name="Andy Acreman" userId="05415c4dcfc197a9" providerId="LiveId" clId="{5544595C-8E99-45A1-AF51-470875006191}" dt="2024-11-15T14:37:14.043" v="873"/>
        <pc:sldMkLst>
          <pc:docMk/>
          <pc:sldMk cId="4033226554" sldId="278"/>
        </pc:sldMkLst>
        <pc:spChg chg="mod">
          <ac:chgData name="Andy Acreman" userId="05415c4dcfc197a9" providerId="LiveId" clId="{5544595C-8E99-45A1-AF51-470875006191}" dt="2024-11-15T14:03:19.781" v="498" actId="20577"/>
          <ac:spMkLst>
            <pc:docMk/>
            <pc:sldMk cId="4033226554" sldId="278"/>
            <ac:spMk id="2" creationId="{F2B7CC56-E107-8038-FDB0-91DE84BF5EED}"/>
          </ac:spMkLst>
        </pc:spChg>
        <pc:spChg chg="mod">
          <ac:chgData name="Andy Acreman" userId="05415c4dcfc197a9" providerId="LiveId" clId="{5544595C-8E99-45A1-AF51-470875006191}" dt="2024-11-15T14:05:11.206" v="540" actId="20577"/>
          <ac:spMkLst>
            <pc:docMk/>
            <pc:sldMk cId="4033226554" sldId="278"/>
            <ac:spMk id="3" creationId="{853DF514-E5EA-5950-2239-D7619CC36A33}"/>
          </ac:spMkLst>
        </pc:spChg>
      </pc:sldChg>
      <pc:sldChg chg="modSp add mod ord modAnim">
        <pc:chgData name="Andy Acreman" userId="05415c4dcfc197a9" providerId="LiveId" clId="{5544595C-8E99-45A1-AF51-470875006191}" dt="2024-11-15T15:03:26.587" v="1014" actId="13926"/>
        <pc:sldMkLst>
          <pc:docMk/>
          <pc:sldMk cId="2498611287" sldId="279"/>
        </pc:sldMkLst>
        <pc:spChg chg="mod">
          <ac:chgData name="Andy Acreman" userId="05415c4dcfc197a9" providerId="LiveId" clId="{5544595C-8E99-45A1-AF51-470875006191}" dt="2024-11-15T14:06:28.945" v="544" actId="20577"/>
          <ac:spMkLst>
            <pc:docMk/>
            <pc:sldMk cId="2498611287" sldId="279"/>
            <ac:spMk id="2" creationId="{6BCA62D3-843D-1E88-5BF5-8E1E04DB37CF}"/>
          </ac:spMkLst>
        </pc:spChg>
        <pc:spChg chg="mod">
          <ac:chgData name="Andy Acreman" userId="05415c4dcfc197a9" providerId="LiveId" clId="{5544595C-8E99-45A1-AF51-470875006191}" dt="2024-11-15T15:03:26.587" v="1014" actId="13926"/>
          <ac:spMkLst>
            <pc:docMk/>
            <pc:sldMk cId="2498611287" sldId="279"/>
            <ac:spMk id="3" creationId="{16094885-1845-F31B-0D9C-A3DFA2720C9F}"/>
          </ac:spMkLst>
        </pc:spChg>
      </pc:sldChg>
      <pc:sldChg chg="modSp add mod modAnim">
        <pc:chgData name="Andy Acreman" userId="05415c4dcfc197a9" providerId="LiveId" clId="{5544595C-8E99-45A1-AF51-470875006191}" dt="2024-11-15T14:41:12.537" v="875"/>
        <pc:sldMkLst>
          <pc:docMk/>
          <pc:sldMk cId="1607739347" sldId="280"/>
        </pc:sldMkLst>
        <pc:spChg chg="mod">
          <ac:chgData name="Andy Acreman" userId="05415c4dcfc197a9" providerId="LiveId" clId="{5544595C-8E99-45A1-AF51-470875006191}" dt="2024-11-15T14:08:20.624" v="599" actId="6549"/>
          <ac:spMkLst>
            <pc:docMk/>
            <pc:sldMk cId="1607739347" sldId="280"/>
            <ac:spMk id="2" creationId="{7A47C48C-E81F-FDCB-CD6B-129FCAC2103D}"/>
          </ac:spMkLst>
        </pc:spChg>
        <pc:spChg chg="mod">
          <ac:chgData name="Andy Acreman" userId="05415c4dcfc197a9" providerId="LiveId" clId="{5544595C-8E99-45A1-AF51-470875006191}" dt="2024-11-15T14:09:27.906" v="618" actId="13926"/>
          <ac:spMkLst>
            <pc:docMk/>
            <pc:sldMk cId="1607739347" sldId="280"/>
            <ac:spMk id="3" creationId="{D4C6C456-16D2-7E10-3C65-40B41478009C}"/>
          </ac:spMkLst>
        </pc:spChg>
      </pc:sldChg>
      <pc:sldChg chg="modSp add mod modAnim">
        <pc:chgData name="Andy Acreman" userId="05415c4dcfc197a9" providerId="LiveId" clId="{5544595C-8E99-45A1-AF51-470875006191}" dt="2024-11-15T14:43:22.569" v="876"/>
        <pc:sldMkLst>
          <pc:docMk/>
          <pc:sldMk cId="1783606277" sldId="281"/>
        </pc:sldMkLst>
        <pc:spChg chg="mod">
          <ac:chgData name="Andy Acreman" userId="05415c4dcfc197a9" providerId="LiveId" clId="{5544595C-8E99-45A1-AF51-470875006191}" dt="2024-11-15T14:13:48.698" v="685" actId="20577"/>
          <ac:spMkLst>
            <pc:docMk/>
            <pc:sldMk cId="1783606277" sldId="281"/>
            <ac:spMk id="2" creationId="{A04B3200-A263-F5A5-519C-112C5FC98337}"/>
          </ac:spMkLst>
        </pc:spChg>
        <pc:spChg chg="mod">
          <ac:chgData name="Andy Acreman" userId="05415c4dcfc197a9" providerId="LiveId" clId="{5544595C-8E99-45A1-AF51-470875006191}" dt="2024-11-15T14:12:50.798" v="679" actId="207"/>
          <ac:spMkLst>
            <pc:docMk/>
            <pc:sldMk cId="1783606277" sldId="281"/>
            <ac:spMk id="3" creationId="{B5A3291B-1562-6112-95D2-A8E29E34958A}"/>
          </ac:spMkLst>
        </pc:spChg>
      </pc:sldChg>
      <pc:sldChg chg="modSp add mod modAnim">
        <pc:chgData name="Andy Acreman" userId="05415c4dcfc197a9" providerId="LiveId" clId="{5544595C-8E99-45A1-AF51-470875006191}" dt="2024-11-15T14:44:17.727" v="877"/>
        <pc:sldMkLst>
          <pc:docMk/>
          <pc:sldMk cId="1781257544" sldId="282"/>
        </pc:sldMkLst>
        <pc:spChg chg="mod">
          <ac:chgData name="Andy Acreman" userId="05415c4dcfc197a9" providerId="LiveId" clId="{5544595C-8E99-45A1-AF51-470875006191}" dt="2024-11-15T14:13:53.730" v="690" actId="20577"/>
          <ac:spMkLst>
            <pc:docMk/>
            <pc:sldMk cId="1781257544" sldId="282"/>
            <ac:spMk id="2" creationId="{E904DCE2-C2DB-1517-89E6-012A9E9E55D7}"/>
          </ac:spMkLst>
        </pc:spChg>
        <pc:spChg chg="mod">
          <ac:chgData name="Andy Acreman" userId="05415c4dcfc197a9" providerId="LiveId" clId="{5544595C-8E99-45A1-AF51-470875006191}" dt="2024-11-15T14:15:40.213" v="717" actId="207"/>
          <ac:spMkLst>
            <pc:docMk/>
            <pc:sldMk cId="1781257544" sldId="282"/>
            <ac:spMk id="3" creationId="{962CD41E-4DCD-B16B-510F-E43C20FB66A4}"/>
          </ac:spMkLst>
        </pc:spChg>
      </pc:sldChg>
      <pc:sldChg chg="modSp add mod modAnim">
        <pc:chgData name="Andy Acreman" userId="05415c4dcfc197a9" providerId="LiveId" clId="{5544595C-8E99-45A1-AF51-470875006191}" dt="2024-11-15T14:21:27.682" v="772"/>
        <pc:sldMkLst>
          <pc:docMk/>
          <pc:sldMk cId="3598859559" sldId="283"/>
        </pc:sldMkLst>
        <pc:spChg chg="mod">
          <ac:chgData name="Andy Acreman" userId="05415c4dcfc197a9" providerId="LiveId" clId="{5544595C-8E99-45A1-AF51-470875006191}" dt="2024-11-15T14:17:02.849" v="761" actId="313"/>
          <ac:spMkLst>
            <pc:docMk/>
            <pc:sldMk cId="3598859559" sldId="283"/>
            <ac:spMk id="2" creationId="{B65ED224-95DD-56E4-E7F6-A1EDBDA3E7D2}"/>
          </ac:spMkLst>
        </pc:spChg>
        <pc:spChg chg="mod">
          <ac:chgData name="Andy Acreman" userId="05415c4dcfc197a9" providerId="LiveId" clId="{5544595C-8E99-45A1-AF51-470875006191}" dt="2024-11-15T14:20:59.394" v="771" actId="207"/>
          <ac:spMkLst>
            <pc:docMk/>
            <pc:sldMk cId="3598859559" sldId="283"/>
            <ac:spMk id="3" creationId="{3D725F36-9F4A-EDE5-3E37-8B220E94BB88}"/>
          </ac:spMkLst>
        </pc:spChg>
      </pc:sldChg>
      <pc:sldChg chg="modSp add mod modAnim">
        <pc:chgData name="Andy Acreman" userId="05415c4dcfc197a9" providerId="LiveId" clId="{5544595C-8E99-45A1-AF51-470875006191}" dt="2024-11-15T14:51:02.707" v="947" actId="20577"/>
        <pc:sldMkLst>
          <pc:docMk/>
          <pc:sldMk cId="969536485" sldId="284"/>
        </pc:sldMkLst>
        <pc:spChg chg="mod">
          <ac:chgData name="Andy Acreman" userId="05415c4dcfc197a9" providerId="LiveId" clId="{5544595C-8E99-45A1-AF51-470875006191}" dt="2024-11-15T14:30:57.778" v="860" actId="5793"/>
          <ac:spMkLst>
            <pc:docMk/>
            <pc:sldMk cId="969536485" sldId="284"/>
            <ac:spMk id="2" creationId="{67847219-1BE4-10C6-78FB-4A509592C26B}"/>
          </ac:spMkLst>
        </pc:spChg>
        <pc:spChg chg="mod">
          <ac:chgData name="Andy Acreman" userId="05415c4dcfc197a9" providerId="LiveId" clId="{5544595C-8E99-45A1-AF51-470875006191}" dt="2024-11-15T14:51:02.707" v="947" actId="20577"/>
          <ac:spMkLst>
            <pc:docMk/>
            <pc:sldMk cId="969536485" sldId="284"/>
            <ac:spMk id="3" creationId="{C2C0DCB9-C7F9-8CE2-5D22-D9D788037407}"/>
          </ac:spMkLst>
        </pc:spChg>
      </pc:sldChg>
      <pc:sldChg chg="modSp add mod">
        <pc:chgData name="Andy Acreman" userId="05415c4dcfc197a9" providerId="LiveId" clId="{5544595C-8E99-45A1-AF51-470875006191}" dt="2024-11-15T14:30:37.161" v="852" actId="20577"/>
        <pc:sldMkLst>
          <pc:docMk/>
          <pc:sldMk cId="2689197076" sldId="285"/>
        </pc:sldMkLst>
        <pc:spChg chg="mod">
          <ac:chgData name="Andy Acreman" userId="05415c4dcfc197a9" providerId="LiveId" clId="{5544595C-8E99-45A1-AF51-470875006191}" dt="2024-11-15T14:30:37.161" v="852" actId="20577"/>
          <ac:spMkLst>
            <pc:docMk/>
            <pc:sldMk cId="2689197076" sldId="285"/>
            <ac:spMk id="2" creationId="{81951C8D-CA34-243B-5E40-680D30A36672}"/>
          </ac:spMkLst>
        </pc:spChg>
        <pc:spChg chg="mod">
          <ac:chgData name="Andy Acreman" userId="05415c4dcfc197a9" providerId="LiveId" clId="{5544595C-8E99-45A1-AF51-470875006191}" dt="2024-11-15T14:29:21.098" v="848" actId="20577"/>
          <ac:spMkLst>
            <pc:docMk/>
            <pc:sldMk cId="2689197076" sldId="285"/>
            <ac:spMk id="3" creationId="{BDA3495A-82EA-DA60-A19B-343DC6953A93}"/>
          </ac:spMkLst>
        </pc:spChg>
      </pc:sldChg>
      <pc:sldChg chg="del">
        <pc:chgData name="Andy Acreman" userId="05415c4dcfc197a9" providerId="LiveId" clId="{5544595C-8E99-45A1-AF51-470875006191}" dt="2024-11-14T17:07:10.937" v="72" actId="47"/>
        <pc:sldMkLst>
          <pc:docMk/>
          <pc:sldMk cId="619191875" sldId="287"/>
        </pc:sldMkLst>
      </pc:sldChg>
      <pc:sldChg chg="del">
        <pc:chgData name="Andy Acreman" userId="05415c4dcfc197a9" providerId="LiveId" clId="{5544595C-8E99-45A1-AF51-470875006191}" dt="2024-11-14T17:07:18.207" v="73" actId="47"/>
        <pc:sldMkLst>
          <pc:docMk/>
          <pc:sldMk cId="4111526809" sldId="288"/>
        </pc:sldMkLst>
      </pc:sldChg>
      <pc:sldChg chg="del">
        <pc:chgData name="Andy Acreman" userId="05415c4dcfc197a9" providerId="LiveId" clId="{5544595C-8E99-45A1-AF51-470875006191}" dt="2024-11-14T17:07:18.207" v="73" actId="47"/>
        <pc:sldMkLst>
          <pc:docMk/>
          <pc:sldMk cId="2375305905" sldId="289"/>
        </pc:sldMkLst>
      </pc:sldChg>
      <pc:sldChg chg="del">
        <pc:chgData name="Andy Acreman" userId="05415c4dcfc197a9" providerId="LiveId" clId="{5544595C-8E99-45A1-AF51-470875006191}" dt="2024-11-14T17:07:18.207" v="73" actId="47"/>
        <pc:sldMkLst>
          <pc:docMk/>
          <pc:sldMk cId="313097994" sldId="290"/>
        </pc:sldMkLst>
      </pc:sldChg>
      <pc:sldChg chg="del">
        <pc:chgData name="Andy Acreman" userId="05415c4dcfc197a9" providerId="LiveId" clId="{5544595C-8E99-45A1-AF51-470875006191}" dt="2024-11-14T17:07:18.207" v="73" actId="47"/>
        <pc:sldMkLst>
          <pc:docMk/>
          <pc:sldMk cId="697288333" sldId="291"/>
        </pc:sldMkLst>
      </pc:sldChg>
      <pc:sldChg chg="del">
        <pc:chgData name="Andy Acreman" userId="05415c4dcfc197a9" providerId="LiveId" clId="{5544595C-8E99-45A1-AF51-470875006191}" dt="2024-11-14T17:07:18.207" v="73" actId="47"/>
        <pc:sldMkLst>
          <pc:docMk/>
          <pc:sldMk cId="2606917689" sldId="292"/>
        </pc:sldMkLst>
      </pc:sldChg>
      <pc:sldChg chg="del">
        <pc:chgData name="Andy Acreman" userId="05415c4dcfc197a9" providerId="LiveId" clId="{5544595C-8E99-45A1-AF51-470875006191}" dt="2024-11-14T17:07:18.207" v="73" actId="47"/>
        <pc:sldMkLst>
          <pc:docMk/>
          <pc:sldMk cId="1361864258" sldId="293"/>
        </pc:sldMkLst>
      </pc:sldChg>
      <pc:sldChg chg="del">
        <pc:chgData name="Andy Acreman" userId="05415c4dcfc197a9" providerId="LiveId" clId="{5544595C-8E99-45A1-AF51-470875006191}" dt="2024-11-14T17:07:18.207" v="73" actId="47"/>
        <pc:sldMkLst>
          <pc:docMk/>
          <pc:sldMk cId="568205176" sldId="294"/>
        </pc:sldMkLst>
      </pc:sldChg>
      <pc:sldChg chg="del">
        <pc:chgData name="Andy Acreman" userId="05415c4dcfc197a9" providerId="LiveId" clId="{5544595C-8E99-45A1-AF51-470875006191}" dt="2024-11-14T17:07:18.207" v="73" actId="47"/>
        <pc:sldMkLst>
          <pc:docMk/>
          <pc:sldMk cId="1735238026" sldId="295"/>
        </pc:sldMkLst>
      </pc:sldChg>
      <pc:sldChg chg="del">
        <pc:chgData name="Andy Acreman" userId="05415c4dcfc197a9" providerId="LiveId" clId="{5544595C-8E99-45A1-AF51-470875006191}" dt="2024-11-14T17:07:18.207" v="73" actId="47"/>
        <pc:sldMkLst>
          <pc:docMk/>
          <pc:sldMk cId="871311579" sldId="296"/>
        </pc:sldMkLst>
      </pc:sldChg>
      <pc:sldChg chg="del">
        <pc:chgData name="Andy Acreman" userId="05415c4dcfc197a9" providerId="LiveId" clId="{5544595C-8E99-45A1-AF51-470875006191}" dt="2024-11-14T17:07:18.207" v="73" actId="47"/>
        <pc:sldMkLst>
          <pc:docMk/>
          <pc:sldMk cId="3186174096" sldId="297"/>
        </pc:sldMkLst>
      </pc:sldChg>
      <pc:sldChg chg="del">
        <pc:chgData name="Andy Acreman" userId="05415c4dcfc197a9" providerId="LiveId" clId="{5544595C-8E99-45A1-AF51-470875006191}" dt="2024-11-14T17:07:18.207" v="73" actId="47"/>
        <pc:sldMkLst>
          <pc:docMk/>
          <pc:sldMk cId="990186704" sldId="298"/>
        </pc:sldMkLst>
      </pc:sldChg>
      <pc:sldChg chg="del">
        <pc:chgData name="Andy Acreman" userId="05415c4dcfc197a9" providerId="LiveId" clId="{5544595C-8E99-45A1-AF51-470875006191}" dt="2024-11-14T17:07:18.207" v="73" actId="47"/>
        <pc:sldMkLst>
          <pc:docMk/>
          <pc:sldMk cId="2832052110" sldId="2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pPr rtl="0"/>
            <a:endParaRPr/>
          </a:p>
        </p:txBody>
      </p:sp>
      <p:sp>
        <p:nvSpPr>
          <p:cNvPr id="3" name="Date Placehold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pPr rtl="0"/>
            <a:r>
              <a:rPr lang="en-US"/>
              <a:t>2/8/2016</a:t>
            </a:r>
            <a:endParaRPr/>
          </a:p>
        </p:txBody>
      </p:sp>
      <p:sp>
        <p:nvSpPr>
          <p:cNvPr id="4" name="Footer Placehold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pPr rtl="0"/>
            <a:endParaRPr/>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pPr rtl="0"/>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pPr rtl="0"/>
            <a:endParaRPr/>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pPr rtl="0"/>
            <a:r>
              <a:rPr lang="en-US"/>
              <a:t>2/8/2016</a:t>
            </a:r>
            <a:endParaRPr/>
          </a:p>
        </p:txBody>
      </p:sp>
      <p:sp>
        <p:nvSpPr>
          <p:cNvPr id="4" name="Slide Image Placeholder 3"/>
          <p:cNvSpPr>
            <a:spLocks noGrp="1" noRot="1" noChangeAspect="1"/>
          </p:cNvSpPr>
          <p:nvPr>
            <p:ph type="sldImg" idx="2"/>
          </p:nvPr>
        </p:nvSpPr>
        <p:spPr>
          <a:xfrm>
            <a:off x="106363" y="750888"/>
            <a:ext cx="6675437" cy="3757612"/>
          </a:xfrm>
          <a:prstGeom prst="rect">
            <a:avLst/>
          </a:prstGeom>
          <a:noFill/>
          <a:ln w="12700">
            <a:solidFill>
              <a:prstClr val="black"/>
            </a:solidFill>
          </a:ln>
        </p:spPr>
        <p:txBody>
          <a:bodyPr vert="horz" lIns="96606" tIns="48303" rIns="96606" bIns="48303" rtlCol="0" anchor="ctr"/>
          <a:lstStyle/>
          <a:p>
            <a:pPr rtl="0"/>
            <a:endParaRPr/>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pPr rtl="0"/>
            <a:endParaRPr/>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pPr rtl="0"/>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rtlCol="0">
            <a:normAutofit/>
          </a:bodyPr>
          <a:lstStyle>
            <a:lvl1pPr>
              <a:defRPr sz="6000"/>
            </a:lvl1pPr>
          </a:lstStyle>
          <a:p>
            <a:pPr rtl="0"/>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lvl5pPr>
              <a:defRPr/>
            </a:lvl5pPr>
            <a:lvl6pPr marL="1600200">
              <a:defRPr/>
            </a:lvl6pPr>
            <a:lvl7pPr marL="1874520">
              <a:defRPr/>
            </a:lvl7pPr>
            <a:lvl8pPr marL="2148840">
              <a:defRPr/>
            </a:lvl8pPr>
            <a:lvl9pPr marL="2423160">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rtlCol="0" anchor="b">
            <a:normAutofit/>
          </a:bodyPr>
          <a:lstStyle>
            <a:lvl1pPr algn="l">
              <a:defRPr sz="4800" b="0" i="0" cap="none" baseline="0"/>
            </a:lvl1pPr>
          </a:lstStyle>
          <a:p>
            <a:pPr rtl="0"/>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202035" y="1676401"/>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Date Placeholder 4"/>
          <p:cNvSpPr>
            <a:spLocks noGrp="1"/>
          </p:cNvSpPr>
          <p:nvPr>
            <p:ph type="dt" sz="half" idx="10"/>
          </p:nvPr>
        </p:nvSpPr>
        <p:spPr/>
        <p:txBody>
          <a:bodyPr rtlCol="0"/>
          <a:lstStyle>
            <a:lvl1pPr>
              <a:defRPr sz="1100"/>
            </a:lvl1pPr>
          </a:lstStyle>
          <a:p>
            <a:pPr rtl="0"/>
            <a:r>
              <a:rPr lang="en-US"/>
              <a:t>2/8/2016</a:t>
            </a:r>
            <a:endParaRPr lang="en-US" dirty="0"/>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91754" y="1676399"/>
            <a:ext cx="4703259"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Date Placeholder 6"/>
          <p:cNvSpPr>
            <a:spLocks noGrp="1"/>
          </p:cNvSpPr>
          <p:nvPr>
            <p:ph type="dt" sz="half" idx="10"/>
          </p:nvPr>
        </p:nvSpPr>
        <p:spPr/>
        <p:txBody>
          <a:bodyPr rtlCol="0"/>
          <a:lstStyle>
            <a:lvl1pPr>
              <a:defRPr sz="1100"/>
            </a:lvl1pPr>
          </a:lstStyle>
          <a:p>
            <a:pPr rtl="0"/>
            <a:r>
              <a:rPr lang="en-US"/>
              <a:t>2/8/2016</a:t>
            </a:r>
            <a:endParaRPr lang="en-US" dirty="0"/>
          </a:p>
        </p:txBody>
      </p:sp>
      <p:sp>
        <p:nvSpPr>
          <p:cNvPr id="8" name="Footer Placeholder 7"/>
          <p:cNvSpPr>
            <a:spLocks noGrp="1"/>
          </p:cNvSpPr>
          <p:nvPr>
            <p:ph type="ftr" sz="quarter" idx="11"/>
          </p:nvPr>
        </p:nvSpPr>
        <p:spPr/>
        <p:txBody>
          <a:bodyPr rtlCol="0"/>
          <a:lstStyle>
            <a:lvl1pPr>
              <a:defRPr sz="1100"/>
            </a:lvl1pPr>
          </a:lstStyle>
          <a:p>
            <a:pPr rtl="0"/>
            <a:endParaRPr lang="en-US"/>
          </a:p>
        </p:txBody>
      </p:sp>
      <p:sp>
        <p:nvSpPr>
          <p:cNvPr id="9" name="Slide Number Placeholder 8"/>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Date Placeholder 2"/>
          <p:cNvSpPr>
            <a:spLocks noGrp="1"/>
          </p:cNvSpPr>
          <p:nvPr>
            <p:ph type="dt" sz="half" idx="10"/>
          </p:nvPr>
        </p:nvSpPr>
        <p:spPr/>
        <p:txBody>
          <a:bodyPr rtlCol="0"/>
          <a:lstStyle>
            <a:lvl1pPr>
              <a:defRPr sz="1100"/>
            </a:lvl1pPr>
          </a:lstStyle>
          <a:p>
            <a:pPr rtl="0"/>
            <a:r>
              <a:rPr lang="en-US"/>
              <a:t>2/8/2016</a:t>
            </a:r>
            <a:endParaRPr lang="en-US" dirty="0"/>
          </a:p>
        </p:txBody>
      </p:sp>
      <p:sp>
        <p:nvSpPr>
          <p:cNvPr id="4" name="Footer Placeholder 3"/>
          <p:cNvSpPr>
            <a:spLocks noGrp="1"/>
          </p:cNvSpPr>
          <p:nvPr>
            <p:ph type="ftr" sz="quarter" idx="11"/>
          </p:nvPr>
        </p:nvSpPr>
        <p:spPr/>
        <p:txBody>
          <a:bodyPr rtlCol="0"/>
          <a:lstStyle>
            <a:lvl1pPr>
              <a:defRPr sz="1100"/>
            </a:lvl1pPr>
          </a:lstStyle>
          <a:p>
            <a:pPr rtl="0"/>
            <a:endParaRPr lang="en-US"/>
          </a:p>
        </p:txBody>
      </p:sp>
      <p:sp>
        <p:nvSpPr>
          <p:cNvPr id="5" name="Slide Number Placeholder 4"/>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sz="1100"/>
            </a:lvl1pPr>
          </a:lstStyle>
          <a:p>
            <a:pPr rtl="0"/>
            <a:r>
              <a:rPr lang="en-US"/>
              <a:t>2/8/2016</a:t>
            </a:r>
            <a:endParaRPr lang="en-US" dirty="0"/>
          </a:p>
        </p:txBody>
      </p:sp>
      <p:sp>
        <p:nvSpPr>
          <p:cNvPr id="3" name="Footer Placeholder 2"/>
          <p:cNvSpPr>
            <a:spLocks noGrp="1"/>
          </p:cNvSpPr>
          <p:nvPr>
            <p:ph type="ftr" sz="quarter" idx="11"/>
          </p:nvPr>
        </p:nvSpPr>
        <p:spPr/>
        <p:txBody>
          <a:bodyPr rtlCol="0"/>
          <a:lstStyle>
            <a:lvl1pPr>
              <a:defRPr sz="1100"/>
            </a:lvl1pPr>
          </a:lstStyle>
          <a:p>
            <a:pPr rtl="0"/>
            <a:endParaRPr lang="en-US"/>
          </a:p>
        </p:txBody>
      </p:sp>
      <p:sp>
        <p:nvSpPr>
          <p:cNvPr id="4" name="Slide Number Placeholder 3"/>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rtlCol="0" anchor="b">
            <a:normAutofit/>
          </a:bodyPr>
          <a:lstStyle>
            <a:lvl1pPr algn="l">
              <a:defRPr sz="3200" b="0"/>
            </a:lvl1pPr>
          </a:lstStyle>
          <a:p>
            <a:pPr rtl="0"/>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Text Placeholder 3"/>
          <p:cNvSpPr>
            <a:spLocks noGrp="1"/>
          </p:cNvSpPr>
          <p:nvPr>
            <p:ph type="body" sz="half" idx="2"/>
          </p:nvPr>
        </p:nvSpPr>
        <p:spPr>
          <a:xfrm>
            <a:off x="7770811"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lvl1pPr>
              <a:defRPr sz="1100"/>
            </a:lvl1pPr>
          </a:lstStyle>
          <a:p>
            <a:pPr rtl="0"/>
            <a:r>
              <a:rPr lang="en-US"/>
              <a:t>2/8/2016</a:t>
            </a:r>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rtlCol="0" anchor="b">
            <a:noAutofit/>
          </a:bodyPr>
          <a:lstStyle>
            <a:lvl1pPr algn="l">
              <a:defRPr sz="3200" b="0"/>
            </a:lvl1pPr>
          </a:lstStyle>
          <a:p>
            <a:pPr rtl="0"/>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en-US"/>
              <a:t>2/8/2016</a:t>
            </a:r>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pPr rtl="0"/>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9554-3B43-2326-5A2E-59994B88AE71}"/>
              </a:ext>
            </a:extLst>
          </p:cNvPr>
          <p:cNvSpPr>
            <a:spLocks noGrp="1"/>
          </p:cNvSpPr>
          <p:nvPr>
            <p:ph type="ctrTitle"/>
          </p:nvPr>
        </p:nvSpPr>
        <p:spPr>
          <a:xfrm>
            <a:off x="1293814" y="332656"/>
            <a:ext cx="9481118" cy="4176464"/>
          </a:xfrm>
        </p:spPr>
        <p:txBody>
          <a:bodyPr>
            <a:normAutofit fontScale="90000"/>
          </a:bodyPr>
          <a:lstStyle/>
          <a:p>
            <a:pPr algn="ctr"/>
            <a:r>
              <a:rPr lang="en-GB" b="1" dirty="0"/>
              <a:t>What Is The Gospel?</a:t>
            </a:r>
            <a:br>
              <a:rPr lang="en-GB" b="1" dirty="0"/>
            </a:br>
            <a:r>
              <a:rPr lang="en-GB" sz="4000" i="1" dirty="0"/>
              <a:t>A Five-Part Series in TCF</a:t>
            </a:r>
            <a:br>
              <a:rPr lang="en-GB" sz="4000" dirty="0"/>
            </a:br>
            <a:br>
              <a:rPr lang="en-GB" sz="4000" dirty="0"/>
            </a:br>
            <a:r>
              <a:rPr lang="en-GB" sz="4000" b="1" dirty="0">
                <a:solidFill>
                  <a:srgbClr val="FF0000"/>
                </a:solidFill>
              </a:rPr>
              <a:t>Part Four</a:t>
            </a:r>
            <a:br>
              <a:rPr lang="en-GB" dirty="0"/>
            </a:br>
            <a:r>
              <a:rPr lang="en-GB" b="1" dirty="0"/>
              <a:t>“Released from the Power of Sin Over Us”</a:t>
            </a:r>
          </a:p>
        </p:txBody>
      </p:sp>
      <p:sp>
        <p:nvSpPr>
          <p:cNvPr id="3" name="Subtitle 2">
            <a:extLst>
              <a:ext uri="{FF2B5EF4-FFF2-40B4-BE49-F238E27FC236}">
                <a16:creationId xmlns:a16="http://schemas.microsoft.com/office/drawing/2014/main" id="{F722ACBA-C582-335E-3C2A-62E983D4E4BE}"/>
              </a:ext>
            </a:extLst>
          </p:cNvPr>
          <p:cNvSpPr>
            <a:spLocks noGrp="1"/>
          </p:cNvSpPr>
          <p:nvPr>
            <p:ph type="subTitle" idx="1"/>
          </p:nvPr>
        </p:nvSpPr>
        <p:spPr>
          <a:xfrm>
            <a:off x="1293036" y="4941168"/>
            <a:ext cx="9481117" cy="1584176"/>
          </a:xfrm>
        </p:spPr>
        <p:txBody>
          <a:bodyPr>
            <a:noAutofit/>
          </a:bodyPr>
          <a:lstStyle/>
          <a:p>
            <a:pPr algn="ctr"/>
            <a:r>
              <a:rPr lang="en-GB" sz="3600" b="1" dirty="0"/>
              <a:t>By Andy Acreman</a:t>
            </a:r>
          </a:p>
          <a:p>
            <a:pPr algn="ctr"/>
            <a:endParaRPr lang="en-GB" sz="3600" b="1" dirty="0"/>
          </a:p>
          <a:p>
            <a:pPr algn="ctr"/>
            <a:r>
              <a:rPr lang="en-GB" sz="3600" b="1" dirty="0"/>
              <a:t>17</a:t>
            </a:r>
            <a:r>
              <a:rPr lang="en-GB" sz="3600" b="1" baseline="30000" dirty="0"/>
              <a:t>th</a:t>
            </a:r>
            <a:r>
              <a:rPr lang="en-GB" sz="3600" b="1" dirty="0"/>
              <a:t> November 2024</a:t>
            </a:r>
          </a:p>
        </p:txBody>
      </p:sp>
    </p:spTree>
    <p:extLst>
      <p:ext uri="{BB962C8B-B14F-4D97-AF65-F5344CB8AC3E}">
        <p14:creationId xmlns:p14="http://schemas.microsoft.com/office/powerpoint/2010/main" val="237442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39AC7-7D70-EB37-88A1-3D3297D7B7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B7CC56-E107-8038-FDB0-91DE84BF5EED}"/>
              </a:ext>
            </a:extLst>
          </p:cNvPr>
          <p:cNvSpPr>
            <a:spLocks noGrp="1"/>
          </p:cNvSpPr>
          <p:nvPr>
            <p:ph type="title"/>
          </p:nvPr>
        </p:nvSpPr>
        <p:spPr>
          <a:xfrm>
            <a:off x="1293813" y="362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Being Freed from the Generational Curse - 3</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514-E5EA-5950-2239-D7619CC36A33}"/>
              </a:ext>
            </a:extLst>
          </p:cNvPr>
          <p:cNvSpPr>
            <a:spLocks noGrp="1"/>
          </p:cNvSpPr>
          <p:nvPr>
            <p:ph idx="1"/>
          </p:nvPr>
        </p:nvSpPr>
        <p:spPr>
          <a:xfrm>
            <a:off x="1293813" y="860376"/>
            <a:ext cx="9601200" cy="5808984"/>
          </a:xfrm>
        </p:spPr>
        <p:txBody>
          <a:bodyPr>
            <a:noAutofit/>
          </a:bodyPr>
          <a:lstStyle/>
          <a:p>
            <a:pPr marL="0" indent="0">
              <a:lnSpc>
                <a:spcPct val="100000"/>
              </a:lnSpc>
              <a:spcAft>
                <a:spcPts val="800"/>
              </a:spcAft>
              <a:buNone/>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6:2	…We are those who have died to sin…  </a:t>
            </a:r>
          </a:p>
          <a:p>
            <a:pPr marL="0" indent="0">
              <a:lnSpc>
                <a:spcPct val="100000"/>
              </a:lnSpc>
              <a:spcAft>
                <a:spcPts val="800"/>
              </a:spcAft>
              <a:buNone/>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6:6	…that we should no longer be slaves to sin</a:t>
            </a:r>
          </a:p>
          <a:p>
            <a:pPr marL="0" indent="0">
              <a:lnSpc>
                <a:spcPct val="100000"/>
              </a:lnSpc>
              <a:spcAft>
                <a:spcPts val="800"/>
              </a:spcAft>
              <a:buNone/>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6:7	…anyone who has died has been set free from sin.</a:t>
            </a:r>
          </a:p>
          <a:p>
            <a:pPr marL="0" indent="0">
              <a:lnSpc>
                <a:spcPct val="100000"/>
              </a:lnSpc>
              <a:spcAft>
                <a:spcPts val="800"/>
              </a:spcAft>
              <a:buNone/>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6:11	 …count yourselves dead to sin...</a:t>
            </a:r>
          </a:p>
          <a:p>
            <a:pPr marL="0" indent="0">
              <a:lnSpc>
                <a:spcPct val="100000"/>
              </a:lnSpc>
              <a:spcAft>
                <a:spcPts val="800"/>
              </a:spcAft>
              <a:buNone/>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6:14	   For sin shall no longer be your master…</a:t>
            </a:r>
          </a:p>
          <a:p>
            <a:pPr marL="0" indent="0">
              <a:lnSpc>
                <a:spcPct val="100000"/>
              </a:lnSpc>
              <a:spcAft>
                <a:spcPts val="800"/>
              </a:spcAft>
              <a:buNone/>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6:17  …you used to be slaves to sin…</a:t>
            </a:r>
          </a:p>
          <a:p>
            <a:pPr marL="0" indent="0">
              <a:lnSpc>
                <a:spcPct val="100000"/>
              </a:lnSpc>
              <a:spcAft>
                <a:spcPts val="800"/>
              </a:spcAft>
              <a:buNone/>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6:18	   You have been set free from sin…</a:t>
            </a:r>
          </a:p>
          <a:p>
            <a:pPr marL="0" indent="0">
              <a:lnSpc>
                <a:spcPct val="100000"/>
              </a:lnSpc>
              <a:spcAft>
                <a:spcPts val="800"/>
              </a:spcAft>
              <a:buNone/>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6:20   When you were slaves to sin…</a:t>
            </a:r>
          </a:p>
          <a:p>
            <a:pPr marL="0" indent="0">
              <a:lnSpc>
                <a:spcPct val="100000"/>
              </a:lnSpc>
              <a:spcAft>
                <a:spcPts val="800"/>
              </a:spcAft>
              <a:buNone/>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6:22   But now that you have been set free from sin…</a:t>
            </a:r>
          </a:p>
        </p:txBody>
      </p:sp>
    </p:spTree>
    <p:extLst>
      <p:ext uri="{BB962C8B-B14F-4D97-AF65-F5344CB8AC3E}">
        <p14:creationId xmlns:p14="http://schemas.microsoft.com/office/powerpoint/2010/main" val="403322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7AE8E-A8E9-9902-141E-9E9CF3AD1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A62D3-843D-1E88-5BF5-8E1E04DB37CF}"/>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Being Freed from the Generational Curse - 4</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094885-1845-F31B-0D9C-A3DFA2720C9F}"/>
              </a:ext>
            </a:extLst>
          </p:cNvPr>
          <p:cNvSpPr>
            <a:spLocks noGrp="1"/>
          </p:cNvSpPr>
          <p:nvPr>
            <p:ph idx="1"/>
          </p:nvPr>
        </p:nvSpPr>
        <p:spPr>
          <a:xfrm>
            <a:off x="1293813" y="1196752"/>
            <a:ext cx="9601200" cy="5472608"/>
          </a:xfrm>
        </p:spPr>
        <p:txBody>
          <a:bodyPr>
            <a:normAutofit/>
          </a:bodyPr>
          <a:lstStyle/>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1 John 3:6,9 NIV.  No one who lives in him keeps on sinning.  No one who continues to sin has either seen him or known him…  [9] No one who is born of God will continue to sin, because God's seed remains in them; they cannot go on sinning, because they have been born of God.   </a:t>
            </a:r>
            <a:endParaRPr lang="en-GB" sz="2800" b="1" kern="100" dirty="0">
              <a:latin typeface="Aptos" panose="020B0004020202020204" pitchFamily="34" charset="0"/>
              <a:ea typeface="Times New Roman" panose="02020603050405020304" pitchFamily="18" charset="0"/>
              <a:cs typeface="Times New Roman" panose="02020603050405020304" pitchFamily="18" charset="0"/>
            </a:endParaRPr>
          </a:p>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1 John 2:1 NIV.  My dear children, I write this to you so that you will not sin.  </a:t>
            </a:r>
            <a:r>
              <a:rPr lang="en-GB" sz="28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But if anybody does sin</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we have an advocate with the Father-Jesus Christ, the Righteous One.</a:t>
            </a:r>
          </a:p>
        </p:txBody>
      </p:sp>
    </p:spTree>
    <p:extLst>
      <p:ext uri="{BB962C8B-B14F-4D97-AF65-F5344CB8AC3E}">
        <p14:creationId xmlns:p14="http://schemas.microsoft.com/office/powerpoint/2010/main" val="249861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FA98F-1EEF-94B2-9783-77468A1C2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7C48C-E81F-FDCB-CD6B-129FCAC2103D}"/>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Walking With the Holy Spirit</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C6C456-16D2-7E10-3C65-40B41478009C}"/>
              </a:ext>
            </a:extLst>
          </p:cNvPr>
          <p:cNvSpPr>
            <a:spLocks noGrp="1"/>
          </p:cNvSpPr>
          <p:nvPr>
            <p:ph idx="1"/>
          </p:nvPr>
        </p:nvSpPr>
        <p:spPr>
          <a:xfrm>
            <a:off x="1293813" y="1196752"/>
            <a:ext cx="9601200" cy="5472608"/>
          </a:xfrm>
        </p:spPr>
        <p:txBody>
          <a:bodyPr>
            <a:normAutofit fontScale="92500"/>
          </a:bodyPr>
          <a:lstStyle/>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Galatians 5:16-17,25 NIV.  So I say, walk by the Spirit, and you will not gratify the desires of the flesh.  [17] For the flesh desires what is contrary to the Spirit, and the Spirit what is contrary to the flesh.  </a:t>
            </a:r>
            <a:r>
              <a:rPr lang="en-GB" sz="28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They are in conflict with each other</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so that you are not to do whatever you want…  [25] Since we live by the Spirit, let us keep in step with the Spirit.</a:t>
            </a:r>
          </a:p>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Ezekiel 36:26-27 NIV.  I will give you a new heart and put a new spirit in you; I will remove from you your heart of stone and give you a heart of flesh.  [27] And I will put my Spirit in you and </a:t>
            </a:r>
            <a:r>
              <a:rPr lang="en-GB" sz="28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move you to follow my decrees </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and be careful to keep my laws.</a:t>
            </a:r>
          </a:p>
        </p:txBody>
      </p:sp>
    </p:spTree>
    <p:extLst>
      <p:ext uri="{BB962C8B-B14F-4D97-AF65-F5344CB8AC3E}">
        <p14:creationId xmlns:p14="http://schemas.microsoft.com/office/powerpoint/2010/main" val="160773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9EC6A-8548-6101-01DE-6327E2A98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B3200-A263-F5A5-519C-112C5FC98337}"/>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‘The Proof of the Pudding’ – Fruit - 1</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5A3291B-1562-6112-95D2-A8E29E34958A}"/>
              </a:ext>
            </a:extLst>
          </p:cNvPr>
          <p:cNvSpPr>
            <a:spLocks noGrp="1"/>
          </p:cNvSpPr>
          <p:nvPr>
            <p:ph idx="1"/>
          </p:nvPr>
        </p:nvSpPr>
        <p:spPr>
          <a:xfrm>
            <a:off x="1293813" y="1196752"/>
            <a:ext cx="9601200" cy="5472608"/>
          </a:xfrm>
        </p:spPr>
        <p:txBody>
          <a:bodyPr>
            <a:normAutofit fontScale="92500" lnSpcReduction="20000"/>
          </a:bodyPr>
          <a:lstStyle/>
          <a:p>
            <a:pPr marL="0"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John 15:1-5,7-8 NIV.  "I am the true vine, and my Father is the gardener.  [2] He cuts off every branch in me that bears </a:t>
            </a:r>
            <a:r>
              <a:rPr lang="en-GB" sz="2800"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no fruit</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while every branch that does bear </a:t>
            </a:r>
            <a:r>
              <a:rPr lang="en-GB" sz="2800"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fruit</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he prunes so that it will be even more </a:t>
            </a:r>
            <a:r>
              <a:rPr lang="en-GB" sz="2800"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fruitful</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[3] You are already clean because of the word I have spoken to you.  [4] Remain in me, as I also remain in you.  No branch can bear </a:t>
            </a:r>
            <a:r>
              <a:rPr lang="en-GB" sz="2800"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fruit</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by itself; it must remain in the vine.  Neither can you bear </a:t>
            </a:r>
            <a:r>
              <a:rPr lang="en-GB" sz="2800"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fruit</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unless you remain in me.  </a:t>
            </a:r>
          </a:p>
          <a:p>
            <a:pPr marL="0"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[5] "I am the vine; you are the branches.  If you remain in me and I in you, you will bear much </a:t>
            </a:r>
            <a:r>
              <a:rPr lang="en-GB" sz="2800"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fruit</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apart from me you can do nothing.  [7] If you remain in me and my words remain in you, ask whatever you wish, and it will be done for you.  [8] This is to my Father's glory, that you bear much </a:t>
            </a:r>
            <a:r>
              <a:rPr lang="en-GB" sz="2800"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fruit</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showing yourselves to be my disciples.</a:t>
            </a:r>
          </a:p>
        </p:txBody>
      </p:sp>
    </p:spTree>
    <p:extLst>
      <p:ext uri="{BB962C8B-B14F-4D97-AF65-F5344CB8AC3E}">
        <p14:creationId xmlns:p14="http://schemas.microsoft.com/office/powerpoint/2010/main" val="17836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96261-D28D-4DC5-1A63-82265C944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4DCE2-C2DB-1517-89E6-012A9E9E55D7}"/>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‘The Proof of the Pudding’ – Fruit - 2</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2CD41E-4DCD-B16B-510F-E43C20FB66A4}"/>
              </a:ext>
            </a:extLst>
          </p:cNvPr>
          <p:cNvSpPr>
            <a:spLocks noGrp="1"/>
          </p:cNvSpPr>
          <p:nvPr>
            <p:ph idx="1"/>
          </p:nvPr>
        </p:nvSpPr>
        <p:spPr>
          <a:xfrm>
            <a:off x="1293813" y="1196752"/>
            <a:ext cx="9601200" cy="5472608"/>
          </a:xfrm>
        </p:spPr>
        <p:txBody>
          <a:bodyPr>
            <a:normAutofit/>
          </a:bodyPr>
          <a:lstStyle/>
          <a:p>
            <a:pPr marL="0" indent="0">
              <a:lnSpc>
                <a:spcPct val="115000"/>
              </a:lnSpc>
              <a:spcAft>
                <a:spcPts val="800"/>
              </a:spcAft>
              <a:buNone/>
            </a:pP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Galatians 5:22-23a NIV.  </a:t>
            </a:r>
          </a:p>
          <a:p>
            <a:pPr marL="0" indent="0">
              <a:lnSpc>
                <a:spcPct val="115000"/>
              </a:lnSpc>
              <a:spcAft>
                <a:spcPts val="800"/>
              </a:spcAft>
              <a:buNone/>
            </a:pP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But the </a:t>
            </a:r>
            <a:r>
              <a:rPr lang="en-GB" sz="3200"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fruit</a:t>
            </a: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 of the </a:t>
            </a:r>
            <a:r>
              <a:rPr lang="en-GB" sz="3200" b="1"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Spirit</a:t>
            </a: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 is…</a:t>
            </a:r>
          </a:p>
          <a:p>
            <a:pPr marL="0" indent="0">
              <a:lnSpc>
                <a:spcPct val="115000"/>
              </a:lnSpc>
              <a:spcAft>
                <a:spcPts val="800"/>
              </a:spcAft>
              <a:buNone/>
            </a:pP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love, 	joy, 		peace, 		forbearance, kindness, 	goodness, 		faithfulness, [23] gentleness 	</a:t>
            </a:r>
            <a:r>
              <a:rPr lang="en-GB" sz="3200" i="1" kern="100" dirty="0">
                <a:latin typeface="Aptos" panose="020B0004020202020204" pitchFamily="34" charset="0"/>
                <a:ea typeface="Times New Roman" panose="02020603050405020304" pitchFamily="18" charset="0"/>
                <a:cs typeface="Times New Roman" panose="02020603050405020304" pitchFamily="18" charset="0"/>
              </a:rPr>
              <a:t>and </a:t>
            </a: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			self-control…</a:t>
            </a:r>
          </a:p>
        </p:txBody>
      </p:sp>
    </p:spTree>
    <p:extLst>
      <p:ext uri="{BB962C8B-B14F-4D97-AF65-F5344CB8AC3E}">
        <p14:creationId xmlns:p14="http://schemas.microsoft.com/office/powerpoint/2010/main" val="17812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C61A-029B-CC10-F61B-99D04E06C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5ED224-95DD-56E4-E7F6-A1EDBDA3E7D2}"/>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“Is Faith Dead Without Works, James?”</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D725F36-9F4A-EDE5-3E37-8B220E94BB88}"/>
              </a:ext>
            </a:extLst>
          </p:cNvPr>
          <p:cNvSpPr>
            <a:spLocks noGrp="1"/>
          </p:cNvSpPr>
          <p:nvPr>
            <p:ph idx="1"/>
          </p:nvPr>
        </p:nvSpPr>
        <p:spPr>
          <a:xfrm>
            <a:off x="1293813" y="980728"/>
            <a:ext cx="9601200" cy="5688632"/>
          </a:xfrm>
        </p:spPr>
        <p:txBody>
          <a:bodyPr>
            <a:normAutofit fontScale="77500" lnSpcReduction="20000"/>
          </a:bodyPr>
          <a:lstStyle/>
          <a:p>
            <a:pPr marL="0" indent="0">
              <a:lnSpc>
                <a:spcPct val="115000"/>
              </a:lnSpc>
              <a:spcAft>
                <a:spcPts val="800"/>
              </a:spcAft>
              <a:buNone/>
            </a:pP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James 2:14-17,20-22,25-26 NET.  What good is it, my brothers and sisters, if someone claims to have faith but does not have works?  </a:t>
            </a:r>
            <a:r>
              <a:rPr lang="en-GB" sz="3200" b="1"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Can this kind of faith save him?  </a:t>
            </a: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[15] If a brother or sister is poorly clothed and lacks daily food, [16] and one of you says to them, "Go in peace, keep warm and eat well," but you do not give them what the body needs, what good is it?  [17] So also </a:t>
            </a:r>
            <a:r>
              <a:rPr lang="en-GB" sz="3200" b="1"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faith, if it does not have works, is dead being by itself</a:t>
            </a: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  [20] But would you like evidence, you empty fellow, that </a:t>
            </a:r>
            <a:r>
              <a:rPr lang="en-GB" sz="3200" b="1"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faith without works is useless</a:t>
            </a: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  [21] Was not Abraham our father justified by works when he offered Isaac his son on the altar?  [22] You see that his faith was working together with his works and his faith was perfected by works…  [25] And similarly, was not Rahab the prostitute also justified by works when she welcomed the messengers and sent them out by another way?  [26] For just as the body without the spirit is dead, so also </a:t>
            </a:r>
            <a:r>
              <a:rPr lang="en-GB" sz="3200" b="1"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faith without works is dead</a:t>
            </a: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9885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F04D3-C482-4E9B-594F-C8F10FED48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47219-1BE4-10C6-78FB-4A509592C26B}"/>
              </a:ext>
            </a:extLst>
          </p:cNvPr>
          <p:cNvSpPr>
            <a:spLocks noGrp="1"/>
          </p:cNvSpPr>
          <p:nvPr>
            <p:ph type="title"/>
          </p:nvPr>
        </p:nvSpPr>
        <p:spPr>
          <a:xfrm>
            <a:off x="1293813" y="11659"/>
            <a:ext cx="9601200" cy="671736"/>
          </a:xfrm>
        </p:spPr>
        <p:txBody>
          <a:bodyPr>
            <a:noAutofit/>
          </a:bodyPr>
          <a:lstStyle/>
          <a:p>
            <a:pPr algn="ctr">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In Summary…</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2C0DCB9-C7F9-8CE2-5D22-D9D788037407}"/>
              </a:ext>
            </a:extLst>
          </p:cNvPr>
          <p:cNvSpPr>
            <a:spLocks noGrp="1"/>
          </p:cNvSpPr>
          <p:nvPr>
            <p:ph idx="1"/>
          </p:nvPr>
        </p:nvSpPr>
        <p:spPr>
          <a:xfrm>
            <a:off x="1293813" y="764704"/>
            <a:ext cx="9601200" cy="5904656"/>
          </a:xfrm>
        </p:spPr>
        <p:txBody>
          <a:bodyPr>
            <a:noAutofit/>
          </a:bodyPr>
          <a:lstStyle/>
          <a:p>
            <a:pPr marL="457200" indent="-457200">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‘Sanctification’ is a </a:t>
            </a:r>
            <a:r>
              <a:rPr lang="en-GB" b="1" kern="100" dirty="0">
                <a:solidFill>
                  <a:srgbClr val="FF0000"/>
                </a:solidFill>
                <a:highlight>
                  <a:srgbClr val="00FF00"/>
                </a:highlight>
                <a:latin typeface="Aptos" panose="020B0004020202020204" pitchFamily="34" charset="0"/>
                <a:ea typeface="Times New Roman" panose="02020603050405020304" pitchFamily="18" charset="0"/>
                <a:cs typeface="Times New Roman" panose="02020603050405020304" pitchFamily="18" charset="0"/>
              </a:rPr>
              <a:t>status</a:t>
            </a:r>
            <a:r>
              <a:rPr lang="en-GB" b="1" kern="100" dirty="0">
                <a:latin typeface="Aptos" panose="020B0004020202020204" pitchFamily="34" charset="0"/>
                <a:ea typeface="Times New Roman" panose="02020603050405020304" pitchFamily="18" charset="0"/>
                <a:cs typeface="Times New Roman" panose="02020603050405020304" pitchFamily="18" charset="0"/>
              </a:rPr>
              <a:t> and a </a:t>
            </a:r>
            <a:r>
              <a:rPr lang="en-GB" b="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process</a:t>
            </a:r>
            <a:r>
              <a:rPr lang="en-GB" b="1" kern="100" dirty="0">
                <a:latin typeface="Aptos" panose="020B0004020202020204" pitchFamily="34" charset="0"/>
                <a:ea typeface="Times New Roman" panose="02020603050405020304" pitchFamily="18" charset="0"/>
                <a:cs typeface="Times New Roman" panose="02020603050405020304" pitchFamily="18" charset="0"/>
              </a:rPr>
              <a:t> that involves us being ‘set apart’ for the person and work of Jesus.  We are different!</a:t>
            </a:r>
          </a:p>
          <a:p>
            <a:pPr marL="457200" indent="-457200">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Mankind is from Adam’s generation and is under a curse of sin and death; </a:t>
            </a:r>
            <a:r>
              <a:rPr lang="en-GB" b="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we</a:t>
            </a:r>
            <a:r>
              <a:rPr lang="en-GB" b="1" kern="100" dirty="0">
                <a:latin typeface="Aptos" panose="020B0004020202020204" pitchFamily="34" charset="0"/>
                <a:ea typeface="Times New Roman" panose="02020603050405020304" pitchFamily="18" charset="0"/>
                <a:cs typeface="Times New Roman" panose="02020603050405020304" pitchFamily="18" charset="0"/>
              </a:rPr>
              <a:t> have been moved </a:t>
            </a:r>
            <a:r>
              <a:rPr lang="en-GB" b="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out of</a:t>
            </a:r>
            <a:r>
              <a:rPr lang="en-GB" b="1" kern="100" dirty="0">
                <a:latin typeface="Aptos" panose="020B0004020202020204" pitchFamily="34" charset="0"/>
                <a:ea typeface="Times New Roman" panose="02020603050405020304" pitchFamily="18" charset="0"/>
                <a:cs typeface="Times New Roman" panose="02020603050405020304" pitchFamily="18" charset="0"/>
              </a:rPr>
              <a:t> Adam’s family and </a:t>
            </a:r>
            <a:r>
              <a:rPr lang="en-GB" b="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into</a:t>
            </a:r>
            <a:r>
              <a:rPr lang="en-GB" b="1" kern="100" dirty="0">
                <a:latin typeface="Aptos" panose="020B0004020202020204" pitchFamily="34" charset="0"/>
                <a:ea typeface="Times New Roman" panose="02020603050405020304" pitchFamily="18" charset="0"/>
                <a:cs typeface="Times New Roman" panose="02020603050405020304" pitchFamily="18" charset="0"/>
              </a:rPr>
              <a:t> Christ’s family (spiritually).  To a life free from the power of sin.</a:t>
            </a:r>
          </a:p>
          <a:p>
            <a:pPr marL="457200" indent="-457200">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Walking with the Holy Spirit is </a:t>
            </a:r>
            <a:r>
              <a:rPr lang="en-GB" b="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the key </a:t>
            </a:r>
            <a:r>
              <a:rPr lang="en-GB" b="1" kern="100" dirty="0">
                <a:latin typeface="Aptos" panose="020B0004020202020204" pitchFamily="34" charset="0"/>
                <a:ea typeface="Times New Roman" panose="02020603050405020304" pitchFamily="18" charset="0"/>
                <a:cs typeface="Times New Roman" panose="02020603050405020304" pitchFamily="18" charset="0"/>
              </a:rPr>
              <a:t>to avoiding sin and pleasing God. </a:t>
            </a:r>
          </a:p>
          <a:p>
            <a:pPr marL="457200" indent="-457200">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The </a:t>
            </a:r>
            <a:r>
              <a:rPr lang="en-GB" b="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Holy Spirit </a:t>
            </a:r>
            <a:r>
              <a:rPr lang="en-GB" b="1" kern="100" dirty="0">
                <a:latin typeface="Aptos" panose="020B0004020202020204" pitchFamily="34" charset="0"/>
                <a:ea typeface="Times New Roman" panose="02020603050405020304" pitchFamily="18" charset="0"/>
                <a:cs typeface="Times New Roman" panose="02020603050405020304" pitchFamily="18" charset="0"/>
              </a:rPr>
              <a:t>produces </a:t>
            </a:r>
            <a:r>
              <a:rPr lang="en-GB" b="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‘fruit’ </a:t>
            </a:r>
            <a:r>
              <a:rPr lang="en-GB" b="1" kern="100" dirty="0">
                <a:latin typeface="Aptos" panose="020B0004020202020204" pitchFamily="34" charset="0"/>
                <a:ea typeface="Times New Roman" panose="02020603050405020304" pitchFamily="18" charset="0"/>
                <a:cs typeface="Times New Roman" panose="02020603050405020304" pitchFamily="18" charset="0"/>
              </a:rPr>
              <a:t>in us – the lifestyle and character of Jesus!  It is attractive, nourishing, and reproductive. </a:t>
            </a:r>
          </a:p>
          <a:p>
            <a:pPr marL="457200" indent="-457200">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Only </a:t>
            </a:r>
            <a:r>
              <a:rPr lang="en-GB" b="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Faith that results in good works </a:t>
            </a:r>
            <a:r>
              <a:rPr lang="en-GB" b="1" kern="100" dirty="0">
                <a:latin typeface="Aptos" panose="020B0004020202020204" pitchFamily="34" charset="0"/>
                <a:ea typeface="Times New Roman" panose="02020603050405020304" pitchFamily="18" charset="0"/>
                <a:cs typeface="Times New Roman" panose="02020603050405020304" pitchFamily="18" charset="0"/>
              </a:rPr>
              <a:t>is genuine faith – merely theoretical or intellectual faith is empty and phoney!</a:t>
            </a:r>
          </a:p>
        </p:txBody>
      </p:sp>
    </p:spTree>
    <p:extLst>
      <p:ext uri="{BB962C8B-B14F-4D97-AF65-F5344CB8AC3E}">
        <p14:creationId xmlns:p14="http://schemas.microsoft.com/office/powerpoint/2010/main" val="96953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BD7A4-7FC2-3309-F9AE-E2437D534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51C8D-CA34-243B-5E40-680D30A36672}"/>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Hymn</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A3495A-82EA-DA60-A19B-343DC6953A93}"/>
              </a:ext>
            </a:extLst>
          </p:cNvPr>
          <p:cNvSpPr>
            <a:spLocks noGrp="1"/>
          </p:cNvSpPr>
          <p:nvPr>
            <p:ph idx="1"/>
          </p:nvPr>
        </p:nvSpPr>
        <p:spPr>
          <a:xfrm>
            <a:off x="1293813" y="1052736"/>
            <a:ext cx="9601200" cy="5616624"/>
          </a:xfrm>
        </p:spPr>
        <p:txBody>
          <a:bodyPr>
            <a:normAutofit/>
          </a:bodyPr>
          <a:lstStyle/>
          <a:p>
            <a:pPr marL="279082" lvl="1"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There in the ground His body lay</a:t>
            </a:r>
          </a:p>
          <a:p>
            <a:pPr marL="279082" lvl="1"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Light of the world by darkness slain</a:t>
            </a:r>
          </a:p>
          <a:p>
            <a:pPr marL="279082" lvl="1"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Then bursting forth in glorious Day</a:t>
            </a:r>
          </a:p>
          <a:p>
            <a:pPr marL="279082" lvl="1"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Up from the grave He rose again</a:t>
            </a:r>
          </a:p>
          <a:p>
            <a:pPr marL="279082" lvl="1"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And as He stands in victory</a:t>
            </a:r>
          </a:p>
          <a:p>
            <a:pPr marL="279082" lvl="1"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Sin's curse has lost its grip on me</a:t>
            </a:r>
          </a:p>
          <a:p>
            <a:pPr marL="279082" lvl="1"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For I am His and He is mine</a:t>
            </a:r>
          </a:p>
          <a:p>
            <a:pPr marL="279082" lvl="1"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Bought with the precious blood of Christ</a:t>
            </a:r>
          </a:p>
        </p:txBody>
      </p:sp>
    </p:spTree>
    <p:extLst>
      <p:ext uri="{BB962C8B-B14F-4D97-AF65-F5344CB8AC3E}">
        <p14:creationId xmlns:p14="http://schemas.microsoft.com/office/powerpoint/2010/main" val="268919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6261-7192-BDFF-8EC6-6C53B897129B}"/>
              </a:ext>
            </a:extLst>
          </p:cNvPr>
          <p:cNvSpPr>
            <a:spLocks noGrp="1"/>
          </p:cNvSpPr>
          <p:nvPr>
            <p:ph type="title"/>
          </p:nvPr>
        </p:nvSpPr>
        <p:spPr>
          <a:xfrm>
            <a:off x="1293813" y="381000"/>
            <a:ext cx="9601200" cy="671736"/>
          </a:xfrm>
        </p:spPr>
        <p:txBody>
          <a:bodyPr/>
          <a:lstStyle/>
          <a:p>
            <a:pPr algn="ctr"/>
            <a:r>
              <a:rPr lang="en-GB" b="1" dirty="0"/>
              <a:t>What Is The Gospel? </a:t>
            </a:r>
            <a:r>
              <a:rPr lang="en-GB" sz="3200" b="1" dirty="0"/>
              <a:t>(a 5-part teaching series)</a:t>
            </a:r>
          </a:p>
        </p:txBody>
      </p:sp>
      <p:sp>
        <p:nvSpPr>
          <p:cNvPr id="3" name="Content Placeholder 2">
            <a:extLst>
              <a:ext uri="{FF2B5EF4-FFF2-40B4-BE49-F238E27FC236}">
                <a16:creationId xmlns:a16="http://schemas.microsoft.com/office/drawing/2014/main" id="{E33BFF37-D7C4-BBAB-43EE-24719B9185C0}"/>
              </a:ext>
            </a:extLst>
          </p:cNvPr>
          <p:cNvSpPr>
            <a:spLocks noGrp="1"/>
          </p:cNvSpPr>
          <p:nvPr>
            <p:ph idx="1"/>
          </p:nvPr>
        </p:nvSpPr>
        <p:spPr>
          <a:xfrm>
            <a:off x="1293813" y="1340768"/>
            <a:ext cx="9601200" cy="5040560"/>
          </a:xfrm>
        </p:spPr>
        <p:txBody>
          <a:bodyPr>
            <a:normAutofit fontScale="92500" lnSpcReduction="10000"/>
          </a:bodyPr>
          <a:lstStyle/>
          <a:p>
            <a:pPr marL="0" indent="0">
              <a:lnSpc>
                <a:spcPct val="115000"/>
              </a:lnSpc>
              <a:spcAft>
                <a:spcPts val="800"/>
              </a:spcAft>
              <a:buNone/>
            </a:pP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Jeremiah 31:33-34 NIV.  “This is the covenant I will make with the people of Israel after that time,” declares the LORD. </a:t>
            </a:r>
            <a:r>
              <a:rPr lang="en-GB" sz="2600" b="1" i="1" kern="100" dirty="0">
                <a:solidFill>
                  <a:srgbClr val="0070C0"/>
                </a:solidFill>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rPr>
              <a:t>“I will put my law in their minds and write it on their hearts</a:t>
            </a:r>
            <a:r>
              <a:rPr lang="en-GB" sz="2600" b="1" i="1" kern="100" dirty="0">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rPr>
              <a:t>.</a:t>
            </a:r>
            <a:r>
              <a:rPr lang="en-GB" sz="2600" b="1" i="1" kern="100" dirty="0">
                <a:solidFill>
                  <a:srgbClr val="4EA72E"/>
                </a:solidFill>
                <a:effectLst/>
                <a:latin typeface="Aptos" panose="020B0004020202020204" pitchFamily="34" charset="0"/>
                <a:ea typeface="Times New Roman" panose="02020603050405020304" pitchFamily="18" charset="0"/>
                <a:cs typeface="Times New Roman" panose="02020603050405020304" pitchFamily="18" charset="0"/>
              </a:rPr>
              <a:t> I will be their God, and they will be my people.  </a:t>
            </a: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No longer will they teach their neighbour, or say to one another, ‘Know the LORD,’ because </a:t>
            </a:r>
            <a:r>
              <a:rPr lang="en-GB" sz="2600" b="1" i="1" kern="100" dirty="0">
                <a:solidFill>
                  <a:srgbClr val="4EA72E"/>
                </a:solidFill>
                <a:effectLst/>
                <a:latin typeface="Aptos" panose="020B0004020202020204" pitchFamily="34" charset="0"/>
                <a:ea typeface="Times New Roman" panose="02020603050405020304" pitchFamily="18" charset="0"/>
                <a:cs typeface="Times New Roman" panose="02020603050405020304" pitchFamily="18" charset="0"/>
              </a:rPr>
              <a:t>they will all know me, from the least of them to the greatest,</a:t>
            </a: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 declares the LORD. </a:t>
            </a:r>
            <a:r>
              <a:rPr lang="en-GB" sz="2600" b="1" i="1" kern="1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“For I will forgive their wickedness and will remember their sins no more.”</a:t>
            </a:r>
          </a:p>
          <a:p>
            <a:pPr fontAlgn="ctr">
              <a:lnSpc>
                <a:spcPct val="115000"/>
              </a:lnSpc>
              <a:spcBef>
                <a:spcPts val="1200"/>
              </a:spcBef>
              <a:spcAft>
                <a:spcPts val="800"/>
              </a:spcAft>
            </a:pPr>
            <a:r>
              <a:rPr lang="en-GB" sz="2600" b="1" kern="100" dirty="0">
                <a:effectLst/>
                <a:latin typeface="Aptos" panose="020B0004020202020204" pitchFamily="34" charset="0"/>
                <a:ea typeface="Times New Roman" panose="02020603050405020304" pitchFamily="18" charset="0"/>
                <a:cs typeface="Times New Roman" panose="02020603050405020304" pitchFamily="18" charset="0"/>
              </a:rPr>
              <a:t>We can see that there are three main kinds of benefit outlined:</a:t>
            </a:r>
          </a:p>
          <a:p>
            <a:pPr marL="896302" lvl="2" indent="-342900" fontAlgn="ctr">
              <a:lnSpc>
                <a:spcPct val="115000"/>
              </a:lnSpc>
              <a:buFont typeface="+mj-lt"/>
              <a:buAutoNum type="arabicPeriod"/>
            </a:pPr>
            <a:r>
              <a:rPr lang="en-GB" sz="2600" b="1" kern="1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Judicial Innocence</a:t>
            </a:r>
            <a:endParaRPr lang="en-GB" sz="26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896302" lvl="2" indent="-342900" fontAlgn="ctr">
              <a:lnSpc>
                <a:spcPct val="115000"/>
              </a:lnSpc>
              <a:buFont typeface="+mj-lt"/>
              <a:buAutoNum type="arabicPeriod"/>
            </a:pPr>
            <a:r>
              <a:rPr lang="en-GB" sz="2600" b="1" kern="100" dirty="0">
                <a:solidFill>
                  <a:srgbClr val="0070C0"/>
                </a:solidFill>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rPr>
              <a:t>Inner Christlikeness </a:t>
            </a:r>
            <a:endParaRPr lang="en-GB" sz="2600" b="1" kern="100" dirty="0">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endParaRPr>
          </a:p>
          <a:p>
            <a:pPr marL="896302" lvl="2" indent="-342900" fontAlgn="ctr">
              <a:lnSpc>
                <a:spcPct val="115000"/>
              </a:lnSpc>
              <a:spcAft>
                <a:spcPts val="800"/>
              </a:spcAft>
              <a:buFont typeface="+mj-lt"/>
              <a:buAutoNum type="arabicPeriod"/>
            </a:pPr>
            <a:r>
              <a:rPr lang="en-GB" sz="2600" b="1" kern="100" dirty="0">
                <a:solidFill>
                  <a:srgbClr val="4EA72E"/>
                </a:solidFill>
                <a:effectLst/>
                <a:latin typeface="Aptos" panose="020B0004020202020204" pitchFamily="34" charset="0"/>
                <a:ea typeface="Times New Roman" panose="02020603050405020304" pitchFamily="18" charset="0"/>
                <a:cs typeface="Times New Roman" panose="02020603050405020304" pitchFamily="18" charset="0"/>
              </a:rPr>
              <a:t>Blessings of a Close Relationship with God</a:t>
            </a:r>
            <a:endParaRPr lang="en-GB" sz="26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2461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03FC6-151E-5C91-46E3-114F582C1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BD9CF-2E6F-D91F-C22B-2CEF1E9A472C}"/>
              </a:ext>
            </a:extLst>
          </p:cNvPr>
          <p:cNvSpPr>
            <a:spLocks noGrp="1"/>
          </p:cNvSpPr>
          <p:nvPr>
            <p:ph type="title"/>
          </p:nvPr>
        </p:nvSpPr>
        <p:spPr>
          <a:xfrm>
            <a:off x="1293812" y="381000"/>
            <a:ext cx="9769151" cy="671736"/>
          </a:xfrm>
        </p:spPr>
        <p:txBody>
          <a:bodyPr>
            <a:normAutofit/>
          </a:bodyPr>
          <a:lstStyle/>
          <a:p>
            <a:pPr algn="ctr"/>
            <a:r>
              <a:rPr lang="en-GB" b="1" dirty="0">
                <a:latin typeface="Aptos" panose="020B0004020202020204" pitchFamily="34" charset="0"/>
              </a:rPr>
              <a:t>What Is The Gospel? – Topics Covered…</a:t>
            </a:r>
            <a:endParaRPr lang="en-GB" sz="3200" b="1" dirty="0">
              <a:latin typeface="Aptos" panose="020B0004020202020204" pitchFamily="34" charset="0"/>
            </a:endParaRPr>
          </a:p>
        </p:txBody>
      </p:sp>
      <p:sp>
        <p:nvSpPr>
          <p:cNvPr id="3" name="Content Placeholder 2">
            <a:extLst>
              <a:ext uri="{FF2B5EF4-FFF2-40B4-BE49-F238E27FC236}">
                <a16:creationId xmlns:a16="http://schemas.microsoft.com/office/drawing/2014/main" id="{97C3474B-6CF9-5B28-6FB3-43145AC7B040}"/>
              </a:ext>
            </a:extLst>
          </p:cNvPr>
          <p:cNvSpPr>
            <a:spLocks noGrp="1"/>
          </p:cNvSpPr>
          <p:nvPr>
            <p:ph idx="1"/>
          </p:nvPr>
        </p:nvSpPr>
        <p:spPr>
          <a:xfrm>
            <a:off x="1293812" y="1628800"/>
            <a:ext cx="10057183" cy="4752528"/>
          </a:xfrm>
        </p:spPr>
        <p:txBody>
          <a:bodyPr>
            <a:normAutofit fontScale="92500" lnSpcReduction="20000"/>
          </a:bodyPr>
          <a:lstStyle/>
          <a:p>
            <a:pPr marL="514350" lvl="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Realistic About Sin – and its consequences!</a:t>
            </a:r>
          </a:p>
          <a:p>
            <a:pPr marL="51435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Recognising Jesus' Death and Resurrection </a:t>
            </a:r>
          </a:p>
          <a:p>
            <a:pPr marL="51435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Righteousness as a Gift Through Faith – </a:t>
            </a:r>
            <a:r>
              <a:rPr lang="en-GB" sz="2600"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judicial innocence </a:t>
            </a:r>
          </a:p>
          <a:p>
            <a:pPr marL="742950" lvl="0" indent="-742950" fontAlgn="ctr">
              <a:lnSpc>
                <a:spcPct val="150000"/>
              </a:lnSpc>
              <a:spcAft>
                <a:spcPts val="800"/>
              </a:spcAft>
              <a:buFont typeface="+mj-lt"/>
              <a:buAutoNum type="arabicPeriod"/>
            </a:pPr>
            <a:r>
              <a:rPr lang="en-GB" sz="3900" b="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Released from the Power of Sin Over Us – an inner Christlikeness </a:t>
            </a:r>
          </a:p>
          <a:p>
            <a:pPr marL="514350" lvl="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Received Into God's Family – </a:t>
            </a:r>
            <a:r>
              <a:rPr lang="en-GB" sz="2600" kern="100" dirty="0">
                <a:solidFill>
                  <a:srgbClr val="4EA72E"/>
                </a:solidFill>
                <a:latin typeface="Aptos" panose="020B0004020202020204" pitchFamily="34" charset="0"/>
                <a:ea typeface="Times New Roman" panose="02020603050405020304" pitchFamily="18" charset="0"/>
                <a:cs typeface="Times New Roman" panose="02020603050405020304" pitchFamily="18" charset="0"/>
              </a:rPr>
              <a:t>the blessings of a close relationship </a:t>
            </a:r>
            <a:endParaRPr lang="en-GB" sz="2600" kern="100" dirty="0">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1891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46DC7-35BD-61D9-5C7B-C7FD84707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40525-B584-1A8B-EC8C-D19C0D4F37A4}"/>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Points to Cover Today…</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7C3D1B8-020E-DD99-4945-BBBAA325A7CA}"/>
              </a:ext>
            </a:extLst>
          </p:cNvPr>
          <p:cNvSpPr>
            <a:spLocks noGrp="1"/>
          </p:cNvSpPr>
          <p:nvPr>
            <p:ph idx="1"/>
          </p:nvPr>
        </p:nvSpPr>
        <p:spPr>
          <a:xfrm>
            <a:off x="1293813" y="1340768"/>
            <a:ext cx="9601200" cy="5040560"/>
          </a:xfrm>
        </p:spPr>
        <p:txBody>
          <a:bodyPr>
            <a:normAutofit/>
          </a:bodyPr>
          <a:lstStyle/>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What </a:t>
            </a: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is </a:t>
            </a:r>
            <a:r>
              <a:rPr lang="en-GB" sz="3200" b="1" kern="100" dirty="0">
                <a:latin typeface="Aptos" panose="020B0004020202020204" pitchFamily="34" charset="0"/>
                <a:ea typeface="Times New Roman" panose="02020603050405020304" pitchFamily="18" charset="0"/>
                <a:cs typeface="Times New Roman" panose="02020603050405020304" pitchFamily="18" charset="0"/>
              </a:rPr>
              <a:t>Sanctification?</a:t>
            </a:r>
          </a:p>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Being set free from the Generational Curse</a:t>
            </a:r>
          </a:p>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Walking with the Holy Spirit in a holy life</a:t>
            </a:r>
          </a:p>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Fruit: the Proof of the Pudding!</a:t>
            </a:r>
          </a:p>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Is Faith Dead without Works, James?</a:t>
            </a:r>
          </a:p>
          <a:p>
            <a:pPr marL="342900" lvl="0" indent="-342900">
              <a:lnSpc>
                <a:spcPct val="115000"/>
              </a:lnSpc>
              <a:buFont typeface="+mj-lt"/>
              <a:buAutoNum type="arabicPeriod"/>
            </a:pP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a:p>
            <a:endParaRPr lang="en-GB" dirty="0">
              <a:latin typeface="Aptos" panose="020B0004020202020204" pitchFamily="34" charset="0"/>
            </a:endParaRPr>
          </a:p>
        </p:txBody>
      </p:sp>
    </p:spTree>
    <p:extLst>
      <p:ext uri="{BB962C8B-B14F-4D97-AF65-F5344CB8AC3E}">
        <p14:creationId xmlns:p14="http://schemas.microsoft.com/office/powerpoint/2010/main" val="81370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2A11D-790E-B9C4-A077-20BE7C7C8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B5DBB-DC42-4BBE-3683-4EF3AB29622E}"/>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Sanctification - 1</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FE3AE6-1087-8718-5D56-0402E063AEC2}"/>
              </a:ext>
            </a:extLst>
          </p:cNvPr>
          <p:cNvSpPr>
            <a:spLocks noGrp="1"/>
          </p:cNvSpPr>
          <p:nvPr>
            <p:ph idx="1"/>
          </p:nvPr>
        </p:nvSpPr>
        <p:spPr>
          <a:xfrm>
            <a:off x="1293813" y="1196752"/>
            <a:ext cx="9601200" cy="5472608"/>
          </a:xfrm>
        </p:spPr>
        <p:txBody>
          <a:bodyPr>
            <a:normAutofit/>
          </a:bodyPr>
          <a:lstStyle/>
          <a:p>
            <a:pPr marL="342900" indent="-3429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Romans 5:8 NIV.  But God demonstrates his own love for us in this: </a:t>
            </a:r>
            <a:r>
              <a:rPr lang="en-GB" sz="26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While we were still sinners</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Christ died for us.</a:t>
            </a:r>
          </a:p>
          <a:p>
            <a:pPr marL="342900" indent="-3429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1 Timothy 1:9 NET.  …realizing that law is not intended for a </a:t>
            </a:r>
            <a:r>
              <a:rPr lang="en-GB" sz="26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righteous person</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but for lawless and rebellious people, for the ungodly and </a:t>
            </a:r>
            <a:r>
              <a:rPr lang="en-GB" sz="26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sinners</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for the unholy and profane…</a:t>
            </a:r>
          </a:p>
          <a:p>
            <a:pPr marL="342900" indent="-342900">
              <a:lnSpc>
                <a:spcPct val="115000"/>
              </a:lnSpc>
              <a:spcAft>
                <a:spcPts val="800"/>
              </a:spcAft>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‘Sanctification’ means ‘Holiness’, which also means ‘Setting apart a person or object for God’.</a:t>
            </a:r>
          </a:p>
          <a:p>
            <a:pPr marL="342900" indent="-342900">
              <a:lnSpc>
                <a:spcPct val="115000"/>
              </a:lnSpc>
              <a:spcAft>
                <a:spcPts val="800"/>
              </a:spcAft>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A Sanctified person, or a ‘Saint’, means a ‘Holy’ person – one who is ‘set apart’ for the purposes of God.   We are different! </a:t>
            </a:r>
          </a:p>
        </p:txBody>
      </p:sp>
    </p:spTree>
    <p:extLst>
      <p:ext uri="{BB962C8B-B14F-4D97-AF65-F5344CB8AC3E}">
        <p14:creationId xmlns:p14="http://schemas.microsoft.com/office/powerpoint/2010/main" val="349843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7EFB4-4945-55B0-164D-56F293CF8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180E3-1DED-5806-445A-F2CAD8A6A195}"/>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Sanctification - 2</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8B1695-044A-01B9-6E02-E2B465CE7B69}"/>
              </a:ext>
            </a:extLst>
          </p:cNvPr>
          <p:cNvSpPr>
            <a:spLocks noGrp="1"/>
          </p:cNvSpPr>
          <p:nvPr>
            <p:ph idx="1"/>
          </p:nvPr>
        </p:nvSpPr>
        <p:spPr>
          <a:xfrm>
            <a:off x="1293813" y="1196752"/>
            <a:ext cx="9601200" cy="5472608"/>
          </a:xfrm>
        </p:spPr>
        <p:txBody>
          <a:bodyPr>
            <a:normAutofit lnSpcReduction="10000"/>
          </a:bodyPr>
          <a:lstStyle/>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Acts 26:18 AMP.  [Paul was sent] …to open their [spiritual] eyes so that they may turn from darkness to light and from the power of Satan to God, that they may receive forgiveness and release from their sins and an inheritance among those who have been </a:t>
            </a:r>
            <a:r>
              <a:rPr lang="en-GB" sz="2600" b="1" i="1" kern="100" dirty="0">
                <a:solidFill>
                  <a:srgbClr val="FF0000"/>
                </a:solidFill>
                <a:highlight>
                  <a:srgbClr val="00FF00"/>
                </a:highlight>
                <a:latin typeface="Aptos" panose="020B0004020202020204" pitchFamily="34" charset="0"/>
                <a:ea typeface="Times New Roman" panose="02020603050405020304" pitchFamily="18" charset="0"/>
                <a:cs typeface="Times New Roman" panose="02020603050405020304" pitchFamily="18" charset="0"/>
              </a:rPr>
              <a:t>sanctified (set apart, made holy)</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a:t>
            </a:r>
            <a:r>
              <a:rPr lang="en-GB" sz="2600" b="1"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by faith in Me</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a:t>
            </a:r>
          </a:p>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1 Corinthians 1:2 NIrV.  We are sending this letter to you, the members of God's church in Corinth.  </a:t>
            </a:r>
            <a:r>
              <a:rPr lang="en-GB" sz="2600" b="1" i="1" kern="100" dirty="0">
                <a:solidFill>
                  <a:srgbClr val="FF0000"/>
                </a:solidFill>
                <a:highlight>
                  <a:srgbClr val="00FF00"/>
                </a:highlight>
                <a:latin typeface="Aptos" panose="020B0004020202020204" pitchFamily="34" charset="0"/>
                <a:ea typeface="Times New Roman" panose="02020603050405020304" pitchFamily="18" charset="0"/>
                <a:cs typeface="Times New Roman" panose="02020603050405020304" pitchFamily="18" charset="0"/>
              </a:rPr>
              <a:t>You have been made holy </a:t>
            </a:r>
            <a:r>
              <a:rPr lang="en-GB" sz="2600" b="1"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because you belong to Christ Jesus</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God has chosen you to be his holy people.  He has done the same for all people everywhere who pray to our Lord Jesus Christ.  Jesus is their Lord and ours.</a:t>
            </a:r>
          </a:p>
        </p:txBody>
      </p:sp>
    </p:spTree>
    <p:extLst>
      <p:ext uri="{BB962C8B-B14F-4D97-AF65-F5344CB8AC3E}">
        <p14:creationId xmlns:p14="http://schemas.microsoft.com/office/powerpoint/2010/main" val="29729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CA4AA-FE95-F3EC-408A-5250CD866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7DF2F-D45F-A597-12C6-F6ADBB861409}"/>
              </a:ext>
            </a:extLst>
          </p:cNvPr>
          <p:cNvSpPr>
            <a:spLocks noGrp="1"/>
          </p:cNvSpPr>
          <p:nvPr>
            <p:ph type="title"/>
          </p:nvPr>
        </p:nvSpPr>
        <p:spPr>
          <a:xfrm>
            <a:off x="1293813" y="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Sanctification - 3</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1526591-0102-1AF1-E857-4BB653A38F85}"/>
              </a:ext>
            </a:extLst>
          </p:cNvPr>
          <p:cNvSpPr>
            <a:spLocks noGrp="1"/>
          </p:cNvSpPr>
          <p:nvPr>
            <p:ph idx="1"/>
          </p:nvPr>
        </p:nvSpPr>
        <p:spPr>
          <a:xfrm>
            <a:off x="1293813" y="671736"/>
            <a:ext cx="9601200" cy="5997624"/>
          </a:xfrm>
        </p:spPr>
        <p:txBody>
          <a:bodyPr>
            <a:normAutofit lnSpcReduction="10000"/>
          </a:bodyPr>
          <a:lstStyle/>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1 Thessalonians 4:7 NIV.  For God did not call us to be impure, but to </a:t>
            </a:r>
            <a:r>
              <a:rPr lang="en-GB" sz="2600" b="1" i="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live a holy life</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a:t>
            </a:r>
          </a:p>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Hebrews 10:10,14 NIV.  And by that will, </a:t>
            </a:r>
            <a:r>
              <a:rPr lang="en-GB" sz="2600" b="1" i="1" kern="100" dirty="0">
                <a:solidFill>
                  <a:srgbClr val="FF0000"/>
                </a:solidFill>
                <a:highlight>
                  <a:srgbClr val="00FF00"/>
                </a:highlight>
                <a:latin typeface="Aptos" panose="020B0004020202020204" pitchFamily="34" charset="0"/>
                <a:ea typeface="Times New Roman" panose="02020603050405020304" pitchFamily="18" charset="0"/>
                <a:cs typeface="Times New Roman" panose="02020603050405020304" pitchFamily="18" charset="0"/>
              </a:rPr>
              <a:t>we have been made holy</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through the sacrifice of the body of Jesus Christ once for all… [14] For by one sacrifice he has made perfect forever those who are </a:t>
            </a:r>
            <a:r>
              <a:rPr lang="en-GB" sz="2600" b="1" i="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being made holy</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a:t>
            </a:r>
          </a:p>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There seems to be two kinds of holiness!  A holy </a:t>
            </a:r>
            <a:r>
              <a:rPr lang="en-GB" sz="2600" b="1" i="1" kern="100" dirty="0">
                <a:solidFill>
                  <a:srgbClr val="FF0000"/>
                </a:solidFill>
                <a:highlight>
                  <a:srgbClr val="00FF00"/>
                </a:highlight>
                <a:latin typeface="Aptos" panose="020B0004020202020204" pitchFamily="34" charset="0"/>
                <a:ea typeface="Times New Roman" panose="02020603050405020304" pitchFamily="18" charset="0"/>
                <a:cs typeface="Times New Roman" panose="02020603050405020304" pitchFamily="18" charset="0"/>
              </a:rPr>
              <a:t>status</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that was completed at the same time as we were justified - and a holy </a:t>
            </a:r>
            <a:r>
              <a:rPr lang="en-GB" sz="2600" b="1" i="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process</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in terms of our behaviour, that is ongoing.  How do these two relate to one another?... </a:t>
            </a:r>
          </a:p>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Philippians 3:16 NIV.  Only </a:t>
            </a:r>
            <a:r>
              <a:rPr lang="en-GB" sz="2600" b="1" i="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let us live up to </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what we have </a:t>
            </a:r>
            <a:r>
              <a:rPr lang="en-GB" sz="2600" b="1" i="1" kern="100" dirty="0">
                <a:solidFill>
                  <a:srgbClr val="FF0000"/>
                </a:solidFill>
                <a:highlight>
                  <a:srgbClr val="00FF00"/>
                </a:highlight>
                <a:latin typeface="Aptos" panose="020B0004020202020204" pitchFamily="34" charset="0"/>
                <a:ea typeface="Times New Roman" panose="02020603050405020304" pitchFamily="18" charset="0"/>
                <a:cs typeface="Times New Roman" panose="02020603050405020304" pitchFamily="18" charset="0"/>
              </a:rPr>
              <a:t>already attained</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3818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75FA3-9ADF-B91C-7ECA-9FF5110ED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4C0A9E-A81A-3E27-0536-1F1428EB3275}"/>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Being Freed from the Generational Curse - 1</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174137D-3835-CBC4-81E8-37A069056738}"/>
              </a:ext>
            </a:extLst>
          </p:cNvPr>
          <p:cNvSpPr>
            <a:spLocks noGrp="1"/>
          </p:cNvSpPr>
          <p:nvPr>
            <p:ph idx="1"/>
          </p:nvPr>
        </p:nvSpPr>
        <p:spPr>
          <a:xfrm>
            <a:off x="1293813" y="1196752"/>
            <a:ext cx="9601200" cy="5472608"/>
          </a:xfrm>
        </p:spPr>
        <p:txBody>
          <a:bodyPr>
            <a:normAutofit lnSpcReduction="10000"/>
          </a:bodyPr>
          <a:lstStyle/>
          <a:p>
            <a:pPr marL="0" indent="0">
              <a:lnSpc>
                <a:spcPct val="115000"/>
              </a:lnSpc>
              <a:spcAft>
                <a:spcPts val="800"/>
              </a:spcAft>
              <a:buNone/>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Romans 5:20 NIrV.  …But where sin increased, God's grace increased even more.</a:t>
            </a:r>
          </a:p>
          <a:p>
            <a:pPr marL="0" indent="0">
              <a:lnSpc>
                <a:spcPct val="115000"/>
              </a:lnSpc>
              <a:spcAft>
                <a:spcPts val="800"/>
              </a:spcAft>
              <a:buNone/>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Romans 6:1-4 NIV.  </a:t>
            </a:r>
          </a:p>
          <a:p>
            <a:pPr marL="0" indent="0">
              <a:lnSpc>
                <a:spcPct val="115000"/>
              </a:lnSpc>
              <a:spcBef>
                <a:spcPts val="0"/>
              </a:spcBef>
              <a:spcAft>
                <a:spcPts val="800"/>
              </a:spcAft>
              <a:buNone/>
            </a:pPr>
            <a:r>
              <a:rPr lang="en-GB" sz="26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What shall we say, then?  Shall we go on sinning so that grace may increase?   </a:t>
            </a:r>
            <a:r>
              <a:rPr lang="en-GB" sz="2600" b="1"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[2] By no means!  We are those who have died to sin; how can we live in it any longer? </a:t>
            </a:r>
          </a:p>
          <a:p>
            <a:pPr marL="0" indent="0">
              <a:lnSpc>
                <a:spcPct val="115000"/>
              </a:lnSpc>
              <a:spcAft>
                <a:spcPts val="800"/>
              </a:spcAft>
              <a:buNone/>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[3] Or don't you know that all of us who were baptized into Christ Jesus were </a:t>
            </a:r>
            <a:r>
              <a:rPr lang="en-GB" sz="2600" b="1"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baptized into his death</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[4] We were therefore </a:t>
            </a:r>
            <a:r>
              <a:rPr lang="en-GB" sz="2600" b="1"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buried with him through baptism </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into death in order that, </a:t>
            </a:r>
            <a:r>
              <a:rPr lang="en-GB" sz="2600" b="1"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just as Christ was raised from the dead </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through the glory of the Father, </a:t>
            </a:r>
            <a:r>
              <a:rPr lang="en-GB" sz="2600" b="1"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we too may live a new life</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655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88C43-61D5-1E97-DC0B-E33B7D12F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73A4B-93E0-9BBC-15F1-0D62A4B32A41}"/>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Being Freed from the Generational Curse - 2</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3E71181-67EA-ED7E-67F5-C927FC1028BF}"/>
              </a:ext>
            </a:extLst>
          </p:cNvPr>
          <p:cNvSpPr>
            <a:spLocks noGrp="1"/>
          </p:cNvSpPr>
          <p:nvPr>
            <p:ph idx="1"/>
          </p:nvPr>
        </p:nvSpPr>
        <p:spPr>
          <a:xfrm>
            <a:off x="1293813" y="1196752"/>
            <a:ext cx="9601200" cy="5472608"/>
          </a:xfrm>
        </p:spPr>
        <p:txBody>
          <a:bodyPr>
            <a:normAutofit/>
          </a:bodyPr>
          <a:lstStyle/>
          <a:p>
            <a:pPr marL="0"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1 Corinthians 15:22 NIV.  </a:t>
            </a:r>
          </a:p>
          <a:p>
            <a:pPr marL="0"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For as </a:t>
            </a:r>
            <a:r>
              <a:rPr lang="en-GB" sz="2800" b="1"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in</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Adam all die, so </a:t>
            </a:r>
            <a:r>
              <a:rPr lang="en-GB" sz="2800" b="1"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in</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Christ all will be made alive…   </a:t>
            </a:r>
          </a:p>
          <a:p>
            <a:pPr marL="0" indent="0">
              <a:lnSpc>
                <a:spcPct val="115000"/>
              </a:lnSpc>
              <a:spcAft>
                <a:spcPts val="800"/>
              </a:spcAft>
              <a:buNone/>
            </a:pPr>
            <a:endParaRPr lang="en-GB" sz="2800" b="1" i="1" kern="100" dirty="0">
              <a:latin typeface="Aptos" panose="020B00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Romans 5:19 NIV.  </a:t>
            </a:r>
          </a:p>
          <a:p>
            <a:pPr marL="0"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For just as through the disobedience of the one man </a:t>
            </a:r>
            <a:r>
              <a:rPr lang="en-GB" sz="2800" b="1"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the many </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were made sinners, so also through the obedience of the one man </a:t>
            </a:r>
            <a:r>
              <a:rPr lang="en-GB" sz="2800" b="1"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the many </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will be made righteous.</a:t>
            </a:r>
          </a:p>
        </p:txBody>
      </p:sp>
    </p:spTree>
    <p:extLst>
      <p:ext uri="{BB962C8B-B14F-4D97-AF65-F5344CB8AC3E}">
        <p14:creationId xmlns:p14="http://schemas.microsoft.com/office/powerpoint/2010/main" val="213111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4873beb7-5857-4685-be1f-d57550cc96cc"/>
    <ds:schemaRef ds:uri="http://www.w3.org/XML/1998/namespac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3214</TotalTime>
  <Words>1951</Words>
  <Application>Microsoft Office PowerPoint</Application>
  <PresentationFormat>Custom</PresentationFormat>
  <Paragraphs>86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Euphemia</vt:lpstr>
      <vt:lpstr>Serenity 16x9</vt:lpstr>
      <vt:lpstr>What Is The Gospel? A Five-Part Series in TCF  Part Four “Released from the Power of Sin Over Us”</vt:lpstr>
      <vt:lpstr>What Is The Gospel? (a 5-part teaching series)</vt:lpstr>
      <vt:lpstr>What Is The Gospel? – Topics Covered…</vt:lpstr>
      <vt:lpstr>Points to Cover Today…</vt:lpstr>
      <vt:lpstr>Sanctification - 1</vt:lpstr>
      <vt:lpstr>Sanctification - 2</vt:lpstr>
      <vt:lpstr>Sanctification - 3</vt:lpstr>
      <vt:lpstr>Being Freed from the Generational Curse - 1</vt:lpstr>
      <vt:lpstr>Being Freed from the Generational Curse - 2</vt:lpstr>
      <vt:lpstr>Being Freed from the Generational Curse - 3</vt:lpstr>
      <vt:lpstr>Being Freed from the Generational Curse - 4</vt:lpstr>
      <vt:lpstr>Walking With the Holy Spirit</vt:lpstr>
      <vt:lpstr>‘The Proof of the Pudding’ – Fruit - 1</vt:lpstr>
      <vt:lpstr>‘The Proof of the Pudding’ – Fruit - 2</vt:lpstr>
      <vt:lpstr>“Is Faith Dead Without Works, James?”</vt:lpstr>
      <vt:lpstr>In Summary…</vt:lpstr>
      <vt:lpstr>Hymn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Acreman</dc:creator>
  <cp:lastModifiedBy>Thurrock Christian Fellowship</cp:lastModifiedBy>
  <cp:revision>9</cp:revision>
  <cp:lastPrinted>2024-10-12T18:46:03Z</cp:lastPrinted>
  <dcterms:created xsi:type="dcterms:W3CDTF">2024-08-07T13:21:08Z</dcterms:created>
  <dcterms:modified xsi:type="dcterms:W3CDTF">2024-11-16T12:32:38Z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